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notesMasterIdLst>
    <p:notesMasterId r:id="rId58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2" r:id="rId14"/>
    <p:sldId id="287" r:id="rId15"/>
    <p:sldId id="293" r:id="rId16"/>
    <p:sldId id="288" r:id="rId17"/>
    <p:sldId id="274" r:id="rId18"/>
    <p:sldId id="286" r:id="rId19"/>
    <p:sldId id="322" r:id="rId20"/>
    <p:sldId id="323" r:id="rId21"/>
    <p:sldId id="324" r:id="rId22"/>
    <p:sldId id="277" r:id="rId23"/>
    <p:sldId id="296" r:id="rId24"/>
    <p:sldId id="321" r:id="rId25"/>
    <p:sldId id="279" r:id="rId26"/>
    <p:sldId id="280" r:id="rId27"/>
    <p:sldId id="281" r:id="rId28"/>
    <p:sldId id="290" r:id="rId29"/>
    <p:sldId id="291" r:id="rId30"/>
    <p:sldId id="292" r:id="rId31"/>
    <p:sldId id="295" r:id="rId32"/>
    <p:sldId id="30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6" r:id="rId51"/>
    <p:sldId id="315" r:id="rId52"/>
    <p:sldId id="317" r:id="rId53"/>
    <p:sldId id="318" r:id="rId54"/>
    <p:sldId id="319" r:id="rId55"/>
    <p:sldId id="320" r:id="rId56"/>
    <p:sldId id="283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3774" autoAdjust="0"/>
  </p:normalViewPr>
  <p:slideViewPr>
    <p:cSldViewPr snapToGrid="0">
      <p:cViewPr varScale="1">
        <p:scale>
          <a:sx n="80" d="100"/>
          <a:sy n="80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51D175-859A-4371-9EA5-DAF79DB10113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774A847-34B8-4FD5-BF6A-A5B583C41B5C}">
      <dgm:prSet phldrT="[Text]"/>
      <dgm:spPr/>
      <dgm:t>
        <a:bodyPr/>
        <a:lstStyle/>
        <a:p>
          <a:r>
            <a:rPr lang="en-US" dirty="0"/>
            <a:t>MS word</a:t>
          </a:r>
          <a:endParaRPr lang="en-IN" dirty="0"/>
        </a:p>
      </dgm:t>
    </dgm:pt>
    <dgm:pt modelId="{C3116D07-39C3-461D-B132-1871E674D466}" type="parTrans" cxnId="{B958FA71-E668-4B52-8882-F752204E99F0}">
      <dgm:prSet/>
      <dgm:spPr/>
      <dgm:t>
        <a:bodyPr/>
        <a:lstStyle/>
        <a:p>
          <a:endParaRPr lang="en-IN"/>
        </a:p>
      </dgm:t>
    </dgm:pt>
    <dgm:pt modelId="{12D6EE52-F1FF-4B5A-AF06-B5B0E82873A0}" type="sibTrans" cxnId="{B958FA71-E668-4B52-8882-F752204E99F0}">
      <dgm:prSet/>
      <dgm:spPr/>
      <dgm:t>
        <a:bodyPr/>
        <a:lstStyle/>
        <a:p>
          <a:endParaRPr lang="en-IN"/>
        </a:p>
      </dgm:t>
    </dgm:pt>
    <dgm:pt modelId="{E6F4EDCE-645B-4610-BD43-DCA491AA3601}">
      <dgm:prSet phldrT="[Text]" custT="1"/>
      <dgm:spPr/>
      <dgm:t>
        <a:bodyPr/>
        <a:lstStyle/>
        <a:p>
          <a:r>
            <a:rPr lang="en-US" sz="2400" dirty="0"/>
            <a:t>MS power point</a:t>
          </a:r>
        </a:p>
        <a:p>
          <a:r>
            <a:rPr lang="en-US" sz="1700" dirty="0"/>
            <a:t>	</a:t>
          </a:r>
          <a:endParaRPr lang="en-IN" sz="1700" dirty="0"/>
        </a:p>
      </dgm:t>
    </dgm:pt>
    <dgm:pt modelId="{DA39C31B-8488-406F-90D2-0C5B1C472214}" type="parTrans" cxnId="{55C5070F-3E84-42B9-A246-3456C8A0CF3D}">
      <dgm:prSet/>
      <dgm:spPr/>
      <dgm:t>
        <a:bodyPr/>
        <a:lstStyle/>
        <a:p>
          <a:endParaRPr lang="en-IN"/>
        </a:p>
      </dgm:t>
    </dgm:pt>
    <dgm:pt modelId="{3A720215-3BC5-45AB-AB55-5958479113DC}" type="sibTrans" cxnId="{55C5070F-3E84-42B9-A246-3456C8A0CF3D}">
      <dgm:prSet/>
      <dgm:spPr/>
      <dgm:t>
        <a:bodyPr/>
        <a:lstStyle/>
        <a:p>
          <a:endParaRPr lang="en-IN"/>
        </a:p>
      </dgm:t>
    </dgm:pt>
    <dgm:pt modelId="{1F69E7C9-040E-4DF8-B2A8-D37B7FA6A10A}" type="pres">
      <dgm:prSet presAssocID="{F251D175-859A-4371-9EA5-DAF79DB10113}" presName="compositeShape" presStyleCnt="0">
        <dgm:presLayoutVars>
          <dgm:chMax val="2"/>
          <dgm:dir/>
          <dgm:resizeHandles val="exact"/>
        </dgm:presLayoutVars>
      </dgm:prSet>
      <dgm:spPr/>
    </dgm:pt>
    <dgm:pt modelId="{00E216DA-B90A-498C-9AFE-3B6427C8D62A}" type="pres">
      <dgm:prSet presAssocID="{F251D175-859A-4371-9EA5-DAF79DB10113}" presName="ribbon" presStyleLbl="node1" presStyleIdx="0" presStyleCnt="1" custLinFactNeighborX="-19255" custLinFactNeighborY="-10005"/>
      <dgm:spPr>
        <a:solidFill>
          <a:srgbClr val="002060"/>
        </a:solidFill>
      </dgm:spPr>
    </dgm:pt>
    <dgm:pt modelId="{CCFD8B56-049A-4E58-901A-276A24B513A1}" type="pres">
      <dgm:prSet presAssocID="{F251D175-859A-4371-9EA5-DAF79DB10113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65D5E3C-3037-41C4-93B9-4DAA93F7DF8A}" type="pres">
      <dgm:prSet presAssocID="{F251D175-859A-4371-9EA5-DAF79DB10113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5C5070F-3E84-42B9-A246-3456C8A0CF3D}" srcId="{F251D175-859A-4371-9EA5-DAF79DB10113}" destId="{E6F4EDCE-645B-4610-BD43-DCA491AA3601}" srcOrd="1" destOrd="0" parTransId="{DA39C31B-8488-406F-90D2-0C5B1C472214}" sibTransId="{3A720215-3BC5-45AB-AB55-5958479113DC}"/>
    <dgm:cxn modelId="{B52B312A-2F66-4C55-AEEA-26BA5FDF4020}" type="presOf" srcId="{E6F4EDCE-645B-4610-BD43-DCA491AA3601}" destId="{E65D5E3C-3037-41C4-93B9-4DAA93F7DF8A}" srcOrd="0" destOrd="0" presId="urn:microsoft.com/office/officeart/2005/8/layout/arrow6"/>
    <dgm:cxn modelId="{83198D49-177D-40AA-9150-A14C5F09B4A6}" type="presOf" srcId="{8774A847-34B8-4FD5-BF6A-A5B583C41B5C}" destId="{CCFD8B56-049A-4E58-901A-276A24B513A1}" srcOrd="0" destOrd="0" presId="urn:microsoft.com/office/officeart/2005/8/layout/arrow6"/>
    <dgm:cxn modelId="{B958FA71-E668-4B52-8882-F752204E99F0}" srcId="{F251D175-859A-4371-9EA5-DAF79DB10113}" destId="{8774A847-34B8-4FD5-BF6A-A5B583C41B5C}" srcOrd="0" destOrd="0" parTransId="{C3116D07-39C3-461D-B132-1871E674D466}" sibTransId="{12D6EE52-F1FF-4B5A-AF06-B5B0E82873A0}"/>
    <dgm:cxn modelId="{CFDC72E6-66A0-4C01-A76E-7FFE82D03C02}" type="presOf" srcId="{F251D175-859A-4371-9EA5-DAF79DB10113}" destId="{1F69E7C9-040E-4DF8-B2A8-D37B7FA6A10A}" srcOrd="0" destOrd="0" presId="urn:microsoft.com/office/officeart/2005/8/layout/arrow6"/>
    <dgm:cxn modelId="{551381C8-4C38-4605-B423-FE9266FEDB79}" type="presParOf" srcId="{1F69E7C9-040E-4DF8-B2A8-D37B7FA6A10A}" destId="{00E216DA-B90A-498C-9AFE-3B6427C8D62A}" srcOrd="0" destOrd="0" presId="urn:microsoft.com/office/officeart/2005/8/layout/arrow6"/>
    <dgm:cxn modelId="{CA9CB108-C008-413C-92DD-16B5B8F675EA}" type="presParOf" srcId="{1F69E7C9-040E-4DF8-B2A8-D37B7FA6A10A}" destId="{CCFD8B56-049A-4E58-901A-276A24B513A1}" srcOrd="1" destOrd="0" presId="urn:microsoft.com/office/officeart/2005/8/layout/arrow6"/>
    <dgm:cxn modelId="{6DAC070C-1485-4DAA-A8B2-C81870A9C6F2}" type="presParOf" srcId="{1F69E7C9-040E-4DF8-B2A8-D37B7FA6A10A}" destId="{E65D5E3C-3037-41C4-93B9-4DAA93F7DF8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CEBB4-4588-419A-881D-A993137D56A2}" type="doc">
      <dgm:prSet loTypeId="urn:microsoft.com/office/officeart/2009/layout/CircleArrowProcess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62A5FE4-CD79-4BBB-918A-E2B3D70373D3}">
      <dgm:prSet phldrT="[Text]"/>
      <dgm:spPr/>
      <dgm:t>
        <a:bodyPr/>
        <a:lstStyle/>
        <a:p>
          <a:r>
            <a:rPr lang="en-US" dirty="0"/>
            <a:t>HTML</a:t>
          </a:r>
          <a:endParaRPr lang="en-IN" dirty="0"/>
        </a:p>
      </dgm:t>
    </dgm:pt>
    <dgm:pt modelId="{B28ED626-26BB-407A-8925-05E8DC36A0FD}" type="parTrans" cxnId="{7CBB45DC-498F-4991-840C-1D3F67C283D6}">
      <dgm:prSet/>
      <dgm:spPr/>
      <dgm:t>
        <a:bodyPr/>
        <a:lstStyle/>
        <a:p>
          <a:endParaRPr lang="en-IN"/>
        </a:p>
      </dgm:t>
    </dgm:pt>
    <dgm:pt modelId="{2EEF926B-C238-480B-9B26-1BE2A889022C}" type="sibTrans" cxnId="{7CBB45DC-498F-4991-840C-1D3F67C283D6}">
      <dgm:prSet/>
      <dgm:spPr/>
      <dgm:t>
        <a:bodyPr/>
        <a:lstStyle/>
        <a:p>
          <a:endParaRPr lang="en-IN"/>
        </a:p>
      </dgm:t>
    </dgm:pt>
    <dgm:pt modelId="{4599BFE3-21F5-4552-8F38-AEB07A9E341A}">
      <dgm:prSet phldrT="[Text]"/>
      <dgm:spPr/>
      <dgm:t>
        <a:bodyPr/>
        <a:lstStyle/>
        <a:p>
          <a:r>
            <a:rPr lang="en-US" dirty="0"/>
            <a:t>CSS</a:t>
          </a:r>
          <a:endParaRPr lang="en-IN" dirty="0"/>
        </a:p>
      </dgm:t>
    </dgm:pt>
    <dgm:pt modelId="{5C5AA458-A6F0-4E52-B8F5-C2A27C9DEA70}" type="parTrans" cxnId="{9B096041-C479-4EC5-8CE6-D2F871339CDD}">
      <dgm:prSet/>
      <dgm:spPr/>
      <dgm:t>
        <a:bodyPr/>
        <a:lstStyle/>
        <a:p>
          <a:endParaRPr lang="en-IN"/>
        </a:p>
      </dgm:t>
    </dgm:pt>
    <dgm:pt modelId="{D4A87BD8-A966-430B-8F66-B1852ED41218}" type="sibTrans" cxnId="{9B096041-C479-4EC5-8CE6-D2F871339CDD}">
      <dgm:prSet/>
      <dgm:spPr/>
      <dgm:t>
        <a:bodyPr/>
        <a:lstStyle/>
        <a:p>
          <a:endParaRPr lang="en-IN"/>
        </a:p>
      </dgm:t>
    </dgm:pt>
    <dgm:pt modelId="{215B4DEE-F907-496A-84DF-8A04D5E59653}">
      <dgm:prSet phldrT="[Text]"/>
      <dgm:spPr/>
      <dgm:t>
        <a:bodyPr/>
        <a:lstStyle/>
        <a:p>
          <a:r>
            <a:rPr lang="en-US" dirty="0"/>
            <a:t>JavaScript</a:t>
          </a:r>
          <a:endParaRPr lang="en-IN" dirty="0"/>
        </a:p>
      </dgm:t>
    </dgm:pt>
    <dgm:pt modelId="{8EF3EF17-CA26-4229-92A8-A917BCBD5B07}" type="parTrans" cxnId="{4E5CC0DF-AFF7-432E-A12F-1EC00556246F}">
      <dgm:prSet/>
      <dgm:spPr/>
      <dgm:t>
        <a:bodyPr/>
        <a:lstStyle/>
        <a:p>
          <a:endParaRPr lang="en-IN"/>
        </a:p>
      </dgm:t>
    </dgm:pt>
    <dgm:pt modelId="{6B55E21E-ED29-41DF-9FE6-0A753DA12FA6}" type="sibTrans" cxnId="{4E5CC0DF-AFF7-432E-A12F-1EC00556246F}">
      <dgm:prSet/>
      <dgm:spPr/>
      <dgm:t>
        <a:bodyPr/>
        <a:lstStyle/>
        <a:p>
          <a:endParaRPr lang="en-IN"/>
        </a:p>
      </dgm:t>
    </dgm:pt>
    <dgm:pt modelId="{A80A9776-DBD3-44C4-A832-5C719DBF6F35}">
      <dgm:prSet/>
      <dgm:spPr/>
      <dgm:t>
        <a:bodyPr/>
        <a:lstStyle/>
        <a:p>
          <a:r>
            <a:rPr lang="en-US" dirty="0"/>
            <a:t>Bootstrap</a:t>
          </a:r>
          <a:endParaRPr lang="en-IN" dirty="0"/>
        </a:p>
      </dgm:t>
    </dgm:pt>
    <dgm:pt modelId="{B10750F4-84BE-4D49-AF5F-3AC26F3165CE}" type="parTrans" cxnId="{A083DE0A-7446-44CD-9A66-A19F01E9E38D}">
      <dgm:prSet/>
      <dgm:spPr/>
      <dgm:t>
        <a:bodyPr/>
        <a:lstStyle/>
        <a:p>
          <a:endParaRPr lang="en-IN"/>
        </a:p>
      </dgm:t>
    </dgm:pt>
    <dgm:pt modelId="{8F99C993-8C86-40E3-B391-FF262EFE7F6A}" type="sibTrans" cxnId="{A083DE0A-7446-44CD-9A66-A19F01E9E38D}">
      <dgm:prSet/>
      <dgm:spPr/>
      <dgm:t>
        <a:bodyPr/>
        <a:lstStyle/>
        <a:p>
          <a:endParaRPr lang="en-IN"/>
        </a:p>
      </dgm:t>
    </dgm:pt>
    <dgm:pt modelId="{9725AA41-D844-4F4B-BB1E-6D114560467E}" type="pres">
      <dgm:prSet presAssocID="{99CCEBB4-4588-419A-881D-A993137D56A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A34372F-616A-48A9-92A3-3ECDB2DE842A}" type="pres">
      <dgm:prSet presAssocID="{762A5FE4-CD79-4BBB-918A-E2B3D70373D3}" presName="Accent1" presStyleCnt="0"/>
      <dgm:spPr/>
    </dgm:pt>
    <dgm:pt modelId="{52D9DAB1-DED4-4A8D-B723-6346B31B853B}" type="pres">
      <dgm:prSet presAssocID="{762A5FE4-CD79-4BBB-918A-E2B3D70373D3}" presName="Accent" presStyleLbl="node1" presStyleIdx="0" presStyleCnt="4"/>
      <dgm:spPr/>
    </dgm:pt>
    <dgm:pt modelId="{F3921932-70CE-4CE6-9458-B0D9DB2D8FC5}" type="pres">
      <dgm:prSet presAssocID="{762A5FE4-CD79-4BBB-918A-E2B3D70373D3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3F977E8B-5FFC-4833-B60C-D139F383302A}" type="pres">
      <dgm:prSet presAssocID="{4599BFE3-21F5-4552-8F38-AEB07A9E341A}" presName="Accent2" presStyleCnt="0"/>
      <dgm:spPr/>
    </dgm:pt>
    <dgm:pt modelId="{DA85CB09-6EDD-4B02-89D4-59042B8E368F}" type="pres">
      <dgm:prSet presAssocID="{4599BFE3-21F5-4552-8F38-AEB07A9E341A}" presName="Accent" presStyleLbl="node1" presStyleIdx="1" presStyleCnt="4"/>
      <dgm:spPr/>
    </dgm:pt>
    <dgm:pt modelId="{EF62FD09-39C0-455D-8E15-61499DF116E7}" type="pres">
      <dgm:prSet presAssocID="{4599BFE3-21F5-4552-8F38-AEB07A9E341A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86065029-8E98-406C-B5C9-7793A94B1206}" type="pres">
      <dgm:prSet presAssocID="{215B4DEE-F907-496A-84DF-8A04D5E59653}" presName="Accent3" presStyleCnt="0"/>
      <dgm:spPr/>
    </dgm:pt>
    <dgm:pt modelId="{74C8596C-1AE3-47B6-A385-A88E20327C84}" type="pres">
      <dgm:prSet presAssocID="{215B4DEE-F907-496A-84DF-8A04D5E59653}" presName="Accent" presStyleLbl="node1" presStyleIdx="2" presStyleCnt="4"/>
      <dgm:spPr/>
    </dgm:pt>
    <dgm:pt modelId="{C9BAF6BB-54CA-4EC3-AE2C-1237FFB97B22}" type="pres">
      <dgm:prSet presAssocID="{215B4DEE-F907-496A-84DF-8A04D5E59653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BEEADA81-7479-43E7-A262-1A46C1B6BA5B}" type="pres">
      <dgm:prSet presAssocID="{A80A9776-DBD3-44C4-A832-5C719DBF6F35}" presName="Accent4" presStyleCnt="0"/>
      <dgm:spPr/>
    </dgm:pt>
    <dgm:pt modelId="{90A0344C-DF59-42A3-A617-FE3EB4FB9673}" type="pres">
      <dgm:prSet presAssocID="{A80A9776-DBD3-44C4-A832-5C719DBF6F35}" presName="Accent" presStyleLbl="node1" presStyleIdx="3" presStyleCnt="4"/>
      <dgm:spPr/>
    </dgm:pt>
    <dgm:pt modelId="{5DF0E63B-B0B7-4B5F-9892-8139067DCD23}" type="pres">
      <dgm:prSet presAssocID="{A80A9776-DBD3-44C4-A832-5C719DBF6F35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083DE0A-7446-44CD-9A66-A19F01E9E38D}" srcId="{99CCEBB4-4588-419A-881D-A993137D56A2}" destId="{A80A9776-DBD3-44C4-A832-5C719DBF6F35}" srcOrd="3" destOrd="0" parTransId="{B10750F4-84BE-4D49-AF5F-3AC26F3165CE}" sibTransId="{8F99C993-8C86-40E3-B391-FF262EFE7F6A}"/>
    <dgm:cxn modelId="{A0983A17-3847-42D2-8559-B5676C277ED4}" type="presOf" srcId="{99CCEBB4-4588-419A-881D-A993137D56A2}" destId="{9725AA41-D844-4F4B-BB1E-6D114560467E}" srcOrd="0" destOrd="0" presId="urn:microsoft.com/office/officeart/2009/layout/CircleArrowProcess"/>
    <dgm:cxn modelId="{5526E820-D0BA-4A91-9581-D2E877810398}" type="presOf" srcId="{4599BFE3-21F5-4552-8F38-AEB07A9E341A}" destId="{EF62FD09-39C0-455D-8E15-61499DF116E7}" srcOrd="0" destOrd="0" presId="urn:microsoft.com/office/officeart/2009/layout/CircleArrowProcess"/>
    <dgm:cxn modelId="{9B096041-C479-4EC5-8CE6-D2F871339CDD}" srcId="{99CCEBB4-4588-419A-881D-A993137D56A2}" destId="{4599BFE3-21F5-4552-8F38-AEB07A9E341A}" srcOrd="1" destOrd="0" parTransId="{5C5AA458-A6F0-4E52-B8F5-C2A27C9DEA70}" sibTransId="{D4A87BD8-A966-430B-8F66-B1852ED41218}"/>
    <dgm:cxn modelId="{397D6498-328E-4896-94AD-27B6C4317B87}" type="presOf" srcId="{A80A9776-DBD3-44C4-A832-5C719DBF6F35}" destId="{5DF0E63B-B0B7-4B5F-9892-8139067DCD23}" srcOrd="0" destOrd="0" presId="urn:microsoft.com/office/officeart/2009/layout/CircleArrowProcess"/>
    <dgm:cxn modelId="{7CBB45DC-498F-4991-840C-1D3F67C283D6}" srcId="{99CCEBB4-4588-419A-881D-A993137D56A2}" destId="{762A5FE4-CD79-4BBB-918A-E2B3D70373D3}" srcOrd="0" destOrd="0" parTransId="{B28ED626-26BB-407A-8925-05E8DC36A0FD}" sibTransId="{2EEF926B-C238-480B-9B26-1BE2A889022C}"/>
    <dgm:cxn modelId="{4E5CC0DF-AFF7-432E-A12F-1EC00556246F}" srcId="{99CCEBB4-4588-419A-881D-A993137D56A2}" destId="{215B4DEE-F907-496A-84DF-8A04D5E59653}" srcOrd="2" destOrd="0" parTransId="{8EF3EF17-CA26-4229-92A8-A917BCBD5B07}" sibTransId="{6B55E21E-ED29-41DF-9FE6-0A753DA12FA6}"/>
    <dgm:cxn modelId="{D14683E5-B524-49B1-B907-96DFF3D1B45F}" type="presOf" srcId="{762A5FE4-CD79-4BBB-918A-E2B3D70373D3}" destId="{F3921932-70CE-4CE6-9458-B0D9DB2D8FC5}" srcOrd="0" destOrd="0" presId="urn:microsoft.com/office/officeart/2009/layout/CircleArrowProcess"/>
    <dgm:cxn modelId="{0780E6E7-9E05-4577-8EDE-082D3FE040DB}" type="presOf" srcId="{215B4DEE-F907-496A-84DF-8A04D5E59653}" destId="{C9BAF6BB-54CA-4EC3-AE2C-1237FFB97B22}" srcOrd="0" destOrd="0" presId="urn:microsoft.com/office/officeart/2009/layout/CircleArrowProcess"/>
    <dgm:cxn modelId="{FC3D5F59-8CB2-457E-BD9D-4B49C1EF83FA}" type="presParOf" srcId="{9725AA41-D844-4F4B-BB1E-6D114560467E}" destId="{0A34372F-616A-48A9-92A3-3ECDB2DE842A}" srcOrd="0" destOrd="0" presId="urn:microsoft.com/office/officeart/2009/layout/CircleArrowProcess"/>
    <dgm:cxn modelId="{61D742B7-D266-44E0-BA2E-5D6F4439E9D8}" type="presParOf" srcId="{0A34372F-616A-48A9-92A3-3ECDB2DE842A}" destId="{52D9DAB1-DED4-4A8D-B723-6346B31B853B}" srcOrd="0" destOrd="0" presId="urn:microsoft.com/office/officeart/2009/layout/CircleArrowProcess"/>
    <dgm:cxn modelId="{A1A272D0-E93D-442B-B0EB-A3B1B0502161}" type="presParOf" srcId="{9725AA41-D844-4F4B-BB1E-6D114560467E}" destId="{F3921932-70CE-4CE6-9458-B0D9DB2D8FC5}" srcOrd="1" destOrd="0" presId="urn:microsoft.com/office/officeart/2009/layout/CircleArrowProcess"/>
    <dgm:cxn modelId="{2CF108B8-5974-4BCF-949C-5159DB7B458E}" type="presParOf" srcId="{9725AA41-D844-4F4B-BB1E-6D114560467E}" destId="{3F977E8B-5FFC-4833-B60C-D139F383302A}" srcOrd="2" destOrd="0" presId="urn:microsoft.com/office/officeart/2009/layout/CircleArrowProcess"/>
    <dgm:cxn modelId="{CA30D6E2-5C48-4192-9D81-23866B3AB7DC}" type="presParOf" srcId="{3F977E8B-5FFC-4833-B60C-D139F383302A}" destId="{DA85CB09-6EDD-4B02-89D4-59042B8E368F}" srcOrd="0" destOrd="0" presId="urn:microsoft.com/office/officeart/2009/layout/CircleArrowProcess"/>
    <dgm:cxn modelId="{BC5A315D-33B8-48EE-A1BE-824C76AD8CBA}" type="presParOf" srcId="{9725AA41-D844-4F4B-BB1E-6D114560467E}" destId="{EF62FD09-39C0-455D-8E15-61499DF116E7}" srcOrd="3" destOrd="0" presId="urn:microsoft.com/office/officeart/2009/layout/CircleArrowProcess"/>
    <dgm:cxn modelId="{EF6F3A81-4822-4952-9ED5-C5D41D57177F}" type="presParOf" srcId="{9725AA41-D844-4F4B-BB1E-6D114560467E}" destId="{86065029-8E98-406C-B5C9-7793A94B1206}" srcOrd="4" destOrd="0" presId="urn:microsoft.com/office/officeart/2009/layout/CircleArrowProcess"/>
    <dgm:cxn modelId="{3A0FE02B-D37F-4C0E-BEBF-049F9D895F82}" type="presParOf" srcId="{86065029-8E98-406C-B5C9-7793A94B1206}" destId="{74C8596C-1AE3-47B6-A385-A88E20327C84}" srcOrd="0" destOrd="0" presId="urn:microsoft.com/office/officeart/2009/layout/CircleArrowProcess"/>
    <dgm:cxn modelId="{48800281-0592-475A-82CF-D30494046D4C}" type="presParOf" srcId="{9725AA41-D844-4F4B-BB1E-6D114560467E}" destId="{C9BAF6BB-54CA-4EC3-AE2C-1237FFB97B22}" srcOrd="5" destOrd="0" presId="urn:microsoft.com/office/officeart/2009/layout/CircleArrowProcess"/>
    <dgm:cxn modelId="{DFBE347A-37EB-487A-9A14-8FD870640376}" type="presParOf" srcId="{9725AA41-D844-4F4B-BB1E-6D114560467E}" destId="{BEEADA81-7479-43E7-A262-1A46C1B6BA5B}" srcOrd="6" destOrd="0" presId="urn:microsoft.com/office/officeart/2009/layout/CircleArrowProcess"/>
    <dgm:cxn modelId="{A65A4946-A573-4D66-991E-E6D0C93A4317}" type="presParOf" srcId="{BEEADA81-7479-43E7-A262-1A46C1B6BA5B}" destId="{90A0344C-DF59-42A3-A617-FE3EB4FB9673}" srcOrd="0" destOrd="0" presId="urn:microsoft.com/office/officeart/2009/layout/CircleArrowProcess"/>
    <dgm:cxn modelId="{662CCCE1-4DC0-4456-B4AB-09846E7686C1}" type="presParOf" srcId="{9725AA41-D844-4F4B-BB1E-6D114560467E}" destId="{5DF0E63B-B0B7-4B5F-9892-8139067DCD23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F33CEE-33E0-40BE-9268-9E799C175CD2}" type="doc">
      <dgm:prSet loTypeId="urn:microsoft.com/office/officeart/2005/8/layout/radial4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CE562A9-206A-4262-A65A-65831C37B573}">
      <dgm:prSet phldrT="[Text]" custT="1"/>
      <dgm:spPr/>
      <dgm:t>
        <a:bodyPr/>
        <a:lstStyle/>
        <a:p>
          <a:r>
            <a:rPr lang="en-IN" sz="2000" dirty="0"/>
            <a:t>Technologies</a:t>
          </a:r>
        </a:p>
      </dgm:t>
    </dgm:pt>
    <dgm:pt modelId="{84733C6F-9CED-4A9B-B41D-B87327076C50}" type="parTrans" cxnId="{68480E8D-D547-41FE-8AAA-3A0E153EB8F0}">
      <dgm:prSet/>
      <dgm:spPr/>
      <dgm:t>
        <a:bodyPr/>
        <a:lstStyle/>
        <a:p>
          <a:endParaRPr lang="en-IN"/>
        </a:p>
      </dgm:t>
    </dgm:pt>
    <dgm:pt modelId="{28AEE11A-B3C9-449C-B2C7-84CBCA042F1C}" type="sibTrans" cxnId="{68480E8D-D547-41FE-8AAA-3A0E153EB8F0}">
      <dgm:prSet/>
      <dgm:spPr/>
      <dgm:t>
        <a:bodyPr/>
        <a:lstStyle/>
        <a:p>
          <a:endParaRPr lang="en-IN"/>
        </a:p>
      </dgm:t>
    </dgm:pt>
    <dgm:pt modelId="{6C6F246E-B5B0-40E3-B055-AA429E75F179}">
      <dgm:prSet phldrT="[Text]"/>
      <dgm:spPr/>
      <dgm:t>
        <a:bodyPr/>
        <a:lstStyle/>
        <a:p>
          <a:r>
            <a:rPr lang="en-US" dirty="0"/>
            <a:t>MySQL</a:t>
          </a:r>
          <a:endParaRPr lang="en-IN" dirty="0"/>
        </a:p>
      </dgm:t>
    </dgm:pt>
    <dgm:pt modelId="{A84A4F65-A92D-4761-B22B-E794188E39BC}" type="parTrans" cxnId="{4F6F91B5-28FC-4AF7-A4DE-890227BB28B5}">
      <dgm:prSet/>
      <dgm:spPr/>
      <dgm:t>
        <a:bodyPr/>
        <a:lstStyle/>
        <a:p>
          <a:endParaRPr lang="en-IN"/>
        </a:p>
      </dgm:t>
    </dgm:pt>
    <dgm:pt modelId="{DA5E90C2-B231-4B0F-8E4A-B45ECC7D5F59}" type="sibTrans" cxnId="{4F6F91B5-28FC-4AF7-A4DE-890227BB28B5}">
      <dgm:prSet/>
      <dgm:spPr/>
      <dgm:t>
        <a:bodyPr/>
        <a:lstStyle/>
        <a:p>
          <a:endParaRPr lang="en-IN"/>
        </a:p>
      </dgm:t>
    </dgm:pt>
    <dgm:pt modelId="{5E961900-03EF-4CEB-87B2-2C7308393AED}">
      <dgm:prSet phldrT="[Text]"/>
      <dgm:spPr/>
      <dgm:t>
        <a:bodyPr/>
        <a:lstStyle/>
        <a:p>
          <a:r>
            <a:rPr lang="en-US" dirty="0"/>
            <a:t>JavaScript</a:t>
          </a:r>
          <a:endParaRPr lang="en-IN" dirty="0"/>
        </a:p>
      </dgm:t>
    </dgm:pt>
    <dgm:pt modelId="{10C6867F-35D0-48E8-956C-33BCDC69B1CF}" type="parTrans" cxnId="{23582341-C69C-45C4-A4DD-16463817A93D}">
      <dgm:prSet/>
      <dgm:spPr/>
      <dgm:t>
        <a:bodyPr/>
        <a:lstStyle/>
        <a:p>
          <a:endParaRPr lang="en-IN"/>
        </a:p>
      </dgm:t>
    </dgm:pt>
    <dgm:pt modelId="{F1EDDF7A-0D90-41C7-BF61-E3B559B7EC05}" type="sibTrans" cxnId="{23582341-C69C-45C4-A4DD-16463817A93D}">
      <dgm:prSet/>
      <dgm:spPr/>
      <dgm:t>
        <a:bodyPr/>
        <a:lstStyle/>
        <a:p>
          <a:endParaRPr lang="en-IN"/>
        </a:p>
      </dgm:t>
    </dgm:pt>
    <dgm:pt modelId="{1FAF8479-FAFB-4979-BCFD-7B9DC3F82824}">
      <dgm:prSet phldrT="[Text]"/>
      <dgm:spPr/>
      <dgm:t>
        <a:bodyPr/>
        <a:lstStyle/>
        <a:p>
          <a:r>
            <a:rPr lang="en-IN" dirty="0" err="1"/>
            <a:t>Xampp</a:t>
          </a:r>
          <a:endParaRPr lang="en-IN" dirty="0"/>
        </a:p>
      </dgm:t>
    </dgm:pt>
    <dgm:pt modelId="{FA74CDDA-5527-42FF-A1B7-E48F9ED41887}" type="parTrans" cxnId="{36315B7E-2A97-465C-A96C-32FE8A0AC69F}">
      <dgm:prSet/>
      <dgm:spPr/>
      <dgm:t>
        <a:bodyPr/>
        <a:lstStyle/>
        <a:p>
          <a:endParaRPr lang="en-IN"/>
        </a:p>
      </dgm:t>
    </dgm:pt>
    <dgm:pt modelId="{B6683FE0-EA39-4F04-9F17-C7CE22668C8D}" type="sibTrans" cxnId="{36315B7E-2A97-465C-A96C-32FE8A0AC69F}">
      <dgm:prSet/>
      <dgm:spPr/>
      <dgm:t>
        <a:bodyPr/>
        <a:lstStyle/>
        <a:p>
          <a:endParaRPr lang="en-IN"/>
        </a:p>
      </dgm:t>
    </dgm:pt>
    <dgm:pt modelId="{FB752BDF-6D22-4A55-8100-AD9779B87455}" type="pres">
      <dgm:prSet presAssocID="{72F33CEE-33E0-40BE-9268-9E799C175CD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6C55548-EEE8-4B0A-8F72-B7E59E85673D}" type="pres">
      <dgm:prSet presAssocID="{7CE562A9-206A-4262-A65A-65831C37B573}" presName="centerShape" presStyleLbl="node0" presStyleIdx="0" presStyleCnt="1" custScaleX="119532" custScaleY="108417"/>
      <dgm:spPr/>
    </dgm:pt>
    <dgm:pt modelId="{E571B95A-38FB-467F-84E6-ACF79AA11725}" type="pres">
      <dgm:prSet presAssocID="{A84A4F65-A92D-4761-B22B-E794188E39BC}" presName="parTrans" presStyleLbl="bgSibTrans2D1" presStyleIdx="0" presStyleCnt="3"/>
      <dgm:spPr/>
    </dgm:pt>
    <dgm:pt modelId="{1AD9FEFD-FEF5-41D2-9F47-F7E6BB57FBB9}" type="pres">
      <dgm:prSet presAssocID="{6C6F246E-B5B0-40E3-B055-AA429E75F179}" presName="node" presStyleLbl="node1" presStyleIdx="0" presStyleCnt="3">
        <dgm:presLayoutVars>
          <dgm:bulletEnabled val="1"/>
        </dgm:presLayoutVars>
      </dgm:prSet>
      <dgm:spPr/>
    </dgm:pt>
    <dgm:pt modelId="{768493B6-0D8E-4A77-A136-16831CDB3DE7}" type="pres">
      <dgm:prSet presAssocID="{10C6867F-35D0-48E8-956C-33BCDC69B1CF}" presName="parTrans" presStyleLbl="bgSibTrans2D1" presStyleIdx="1" presStyleCnt="3"/>
      <dgm:spPr/>
    </dgm:pt>
    <dgm:pt modelId="{BEF27BD3-18E3-48ED-A786-1156A281C896}" type="pres">
      <dgm:prSet presAssocID="{5E961900-03EF-4CEB-87B2-2C7308393AED}" presName="node" presStyleLbl="node1" presStyleIdx="1" presStyleCnt="3">
        <dgm:presLayoutVars>
          <dgm:bulletEnabled val="1"/>
        </dgm:presLayoutVars>
      </dgm:prSet>
      <dgm:spPr/>
    </dgm:pt>
    <dgm:pt modelId="{B562BAAB-2562-4D5C-8652-CDCCD1BC4ADE}" type="pres">
      <dgm:prSet presAssocID="{FA74CDDA-5527-42FF-A1B7-E48F9ED41887}" presName="parTrans" presStyleLbl="bgSibTrans2D1" presStyleIdx="2" presStyleCnt="3"/>
      <dgm:spPr/>
    </dgm:pt>
    <dgm:pt modelId="{B0FF8FF5-2AD1-4568-9D93-47A57558D57B}" type="pres">
      <dgm:prSet presAssocID="{1FAF8479-FAFB-4979-BCFD-7B9DC3F82824}" presName="node" presStyleLbl="node1" presStyleIdx="2" presStyleCnt="3">
        <dgm:presLayoutVars>
          <dgm:bulletEnabled val="1"/>
        </dgm:presLayoutVars>
      </dgm:prSet>
      <dgm:spPr/>
    </dgm:pt>
  </dgm:ptLst>
  <dgm:cxnLst>
    <dgm:cxn modelId="{A36D8719-A54E-4302-AA89-A3011644757B}" type="presOf" srcId="{FA74CDDA-5527-42FF-A1B7-E48F9ED41887}" destId="{B562BAAB-2562-4D5C-8652-CDCCD1BC4ADE}" srcOrd="0" destOrd="0" presId="urn:microsoft.com/office/officeart/2005/8/layout/radial4"/>
    <dgm:cxn modelId="{23582341-C69C-45C4-A4DD-16463817A93D}" srcId="{7CE562A9-206A-4262-A65A-65831C37B573}" destId="{5E961900-03EF-4CEB-87B2-2C7308393AED}" srcOrd="1" destOrd="0" parTransId="{10C6867F-35D0-48E8-956C-33BCDC69B1CF}" sibTransId="{F1EDDF7A-0D90-41C7-BF61-E3B559B7EC05}"/>
    <dgm:cxn modelId="{FC63D549-DC2A-4464-A420-253E1A059EA6}" type="presOf" srcId="{72F33CEE-33E0-40BE-9268-9E799C175CD2}" destId="{FB752BDF-6D22-4A55-8100-AD9779B87455}" srcOrd="0" destOrd="0" presId="urn:microsoft.com/office/officeart/2005/8/layout/radial4"/>
    <dgm:cxn modelId="{00296A74-5561-42F0-B1DD-04E923C7BF76}" type="presOf" srcId="{5E961900-03EF-4CEB-87B2-2C7308393AED}" destId="{BEF27BD3-18E3-48ED-A786-1156A281C896}" srcOrd="0" destOrd="0" presId="urn:microsoft.com/office/officeart/2005/8/layout/radial4"/>
    <dgm:cxn modelId="{36315B7E-2A97-465C-A96C-32FE8A0AC69F}" srcId="{7CE562A9-206A-4262-A65A-65831C37B573}" destId="{1FAF8479-FAFB-4979-BCFD-7B9DC3F82824}" srcOrd="2" destOrd="0" parTransId="{FA74CDDA-5527-42FF-A1B7-E48F9ED41887}" sibTransId="{B6683FE0-EA39-4F04-9F17-C7CE22668C8D}"/>
    <dgm:cxn modelId="{68480E8D-D547-41FE-8AAA-3A0E153EB8F0}" srcId="{72F33CEE-33E0-40BE-9268-9E799C175CD2}" destId="{7CE562A9-206A-4262-A65A-65831C37B573}" srcOrd="0" destOrd="0" parTransId="{84733C6F-9CED-4A9B-B41D-B87327076C50}" sibTransId="{28AEE11A-B3C9-449C-B2C7-84CBCA042F1C}"/>
    <dgm:cxn modelId="{3358EA90-D925-4A3A-AE5F-AFEA6D9ABAE7}" type="presOf" srcId="{1FAF8479-FAFB-4979-BCFD-7B9DC3F82824}" destId="{B0FF8FF5-2AD1-4568-9D93-47A57558D57B}" srcOrd="0" destOrd="0" presId="urn:microsoft.com/office/officeart/2005/8/layout/radial4"/>
    <dgm:cxn modelId="{936FFDA5-84B6-4FF0-B4FA-8DFA5C496F36}" type="presOf" srcId="{7CE562A9-206A-4262-A65A-65831C37B573}" destId="{A6C55548-EEE8-4B0A-8F72-B7E59E85673D}" srcOrd="0" destOrd="0" presId="urn:microsoft.com/office/officeart/2005/8/layout/radial4"/>
    <dgm:cxn modelId="{0161E1AD-5E26-4726-B46B-FA4C5A54F8F7}" type="presOf" srcId="{A84A4F65-A92D-4761-B22B-E794188E39BC}" destId="{E571B95A-38FB-467F-84E6-ACF79AA11725}" srcOrd="0" destOrd="0" presId="urn:microsoft.com/office/officeart/2005/8/layout/radial4"/>
    <dgm:cxn modelId="{4F6F91B5-28FC-4AF7-A4DE-890227BB28B5}" srcId="{7CE562A9-206A-4262-A65A-65831C37B573}" destId="{6C6F246E-B5B0-40E3-B055-AA429E75F179}" srcOrd="0" destOrd="0" parTransId="{A84A4F65-A92D-4761-B22B-E794188E39BC}" sibTransId="{DA5E90C2-B231-4B0F-8E4A-B45ECC7D5F59}"/>
    <dgm:cxn modelId="{2E5E96CD-6C7D-4DB8-A21E-29A3141FB1B2}" type="presOf" srcId="{6C6F246E-B5B0-40E3-B055-AA429E75F179}" destId="{1AD9FEFD-FEF5-41D2-9F47-F7E6BB57FBB9}" srcOrd="0" destOrd="0" presId="urn:microsoft.com/office/officeart/2005/8/layout/radial4"/>
    <dgm:cxn modelId="{63E49AF5-F47B-4040-A923-549042F22DB9}" type="presOf" srcId="{10C6867F-35D0-48E8-956C-33BCDC69B1CF}" destId="{768493B6-0D8E-4A77-A136-16831CDB3DE7}" srcOrd="0" destOrd="0" presId="urn:microsoft.com/office/officeart/2005/8/layout/radial4"/>
    <dgm:cxn modelId="{4BF35175-CBEF-46D4-A9F8-58D2FD575DAA}" type="presParOf" srcId="{FB752BDF-6D22-4A55-8100-AD9779B87455}" destId="{A6C55548-EEE8-4B0A-8F72-B7E59E85673D}" srcOrd="0" destOrd="0" presId="urn:microsoft.com/office/officeart/2005/8/layout/radial4"/>
    <dgm:cxn modelId="{06B360B0-E6DE-4102-913C-6844E7283966}" type="presParOf" srcId="{FB752BDF-6D22-4A55-8100-AD9779B87455}" destId="{E571B95A-38FB-467F-84E6-ACF79AA11725}" srcOrd="1" destOrd="0" presId="urn:microsoft.com/office/officeart/2005/8/layout/radial4"/>
    <dgm:cxn modelId="{CFBAE9B7-D26D-4440-A695-7D208F9E1F11}" type="presParOf" srcId="{FB752BDF-6D22-4A55-8100-AD9779B87455}" destId="{1AD9FEFD-FEF5-41D2-9F47-F7E6BB57FBB9}" srcOrd="2" destOrd="0" presId="urn:microsoft.com/office/officeart/2005/8/layout/radial4"/>
    <dgm:cxn modelId="{486E893B-0EB5-429B-A376-4B2BFE87C5CE}" type="presParOf" srcId="{FB752BDF-6D22-4A55-8100-AD9779B87455}" destId="{768493B6-0D8E-4A77-A136-16831CDB3DE7}" srcOrd="3" destOrd="0" presId="urn:microsoft.com/office/officeart/2005/8/layout/radial4"/>
    <dgm:cxn modelId="{11E84B70-4C80-40D4-B4D9-6243253742DE}" type="presParOf" srcId="{FB752BDF-6D22-4A55-8100-AD9779B87455}" destId="{BEF27BD3-18E3-48ED-A786-1156A281C896}" srcOrd="4" destOrd="0" presId="urn:microsoft.com/office/officeart/2005/8/layout/radial4"/>
    <dgm:cxn modelId="{2EDAEB0F-085F-4352-8995-14051C8695B1}" type="presParOf" srcId="{FB752BDF-6D22-4A55-8100-AD9779B87455}" destId="{B562BAAB-2562-4D5C-8652-CDCCD1BC4ADE}" srcOrd="5" destOrd="0" presId="urn:microsoft.com/office/officeart/2005/8/layout/radial4"/>
    <dgm:cxn modelId="{BDA680CB-8782-4FEE-A7BD-4E6EA5521F98}" type="presParOf" srcId="{FB752BDF-6D22-4A55-8100-AD9779B87455}" destId="{B0FF8FF5-2AD1-4568-9D93-47A57558D57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6E32CA-4C92-4826-B634-021CF0B53C5F}" type="doc">
      <dgm:prSet loTypeId="urn:microsoft.com/office/officeart/2005/8/layout/radial3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B9F10BE9-5578-4899-A7F4-A07BFAA68A42}">
      <dgm:prSet phldrT="[Text]"/>
      <dgm:spPr/>
      <dgm:t>
        <a:bodyPr/>
        <a:lstStyle/>
        <a:p>
          <a:r>
            <a:rPr lang="en-US" dirty="0"/>
            <a:t>Scope</a:t>
          </a:r>
          <a:endParaRPr lang="en-IN" dirty="0"/>
        </a:p>
      </dgm:t>
    </dgm:pt>
    <dgm:pt modelId="{BD9CB39D-6DE7-4CCC-AFDC-DD91E5FC02DA}" type="parTrans" cxnId="{55C379C4-6EC6-4996-8208-3A0413533ADA}">
      <dgm:prSet/>
      <dgm:spPr/>
      <dgm:t>
        <a:bodyPr/>
        <a:lstStyle/>
        <a:p>
          <a:endParaRPr lang="en-IN"/>
        </a:p>
      </dgm:t>
    </dgm:pt>
    <dgm:pt modelId="{95AFCDAE-7F42-44A5-A35C-2E000CB7D4B9}" type="sibTrans" cxnId="{55C379C4-6EC6-4996-8208-3A0413533ADA}">
      <dgm:prSet/>
      <dgm:spPr/>
      <dgm:t>
        <a:bodyPr/>
        <a:lstStyle/>
        <a:p>
          <a:endParaRPr lang="en-IN"/>
        </a:p>
      </dgm:t>
    </dgm:pt>
    <dgm:pt modelId="{E9C5C4EB-80EA-482B-B416-A3F2E29E1570}">
      <dgm:prSet phldrT="[Text]"/>
      <dgm:spPr/>
      <dgm:t>
        <a:bodyPr/>
        <a:lstStyle/>
        <a:p>
          <a:r>
            <a:rPr lang="en-US" dirty="0"/>
            <a:t>Admin</a:t>
          </a:r>
          <a:endParaRPr lang="en-IN" dirty="0"/>
        </a:p>
      </dgm:t>
    </dgm:pt>
    <dgm:pt modelId="{0CD84F04-B10C-4F3E-ABB4-2D750E9919C8}" type="parTrans" cxnId="{BCB49FBB-BA06-4DD2-AA51-5584799642D9}">
      <dgm:prSet/>
      <dgm:spPr/>
      <dgm:t>
        <a:bodyPr/>
        <a:lstStyle/>
        <a:p>
          <a:endParaRPr lang="en-IN"/>
        </a:p>
      </dgm:t>
    </dgm:pt>
    <dgm:pt modelId="{366E9078-7D6A-4BAD-8EE4-6B640D7231EC}" type="sibTrans" cxnId="{BCB49FBB-BA06-4DD2-AA51-5584799642D9}">
      <dgm:prSet/>
      <dgm:spPr/>
      <dgm:t>
        <a:bodyPr/>
        <a:lstStyle/>
        <a:p>
          <a:endParaRPr lang="en-IN"/>
        </a:p>
      </dgm:t>
    </dgm:pt>
    <dgm:pt modelId="{AFED6542-9BD3-493E-AC8E-B2E3686439BF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  <a:latin typeface="Book Antiqua" panose="02040602050305030304" pitchFamily="18" charset="0"/>
            </a:rPr>
            <a:t>Teacher.</a:t>
          </a:r>
          <a:endParaRPr lang="en-IN" dirty="0">
            <a:solidFill>
              <a:schemeClr val="tx1"/>
            </a:solidFill>
          </a:endParaRPr>
        </a:p>
      </dgm:t>
    </dgm:pt>
    <dgm:pt modelId="{27D26A35-B836-4AFD-BF7D-4A4D4C3DD428}" type="parTrans" cxnId="{188A8DF7-2F2F-4C9E-B0CE-FEBBB92893B4}">
      <dgm:prSet/>
      <dgm:spPr/>
      <dgm:t>
        <a:bodyPr/>
        <a:lstStyle/>
        <a:p>
          <a:endParaRPr lang="en-IN"/>
        </a:p>
      </dgm:t>
    </dgm:pt>
    <dgm:pt modelId="{C4AFB73A-07AB-470B-BBA8-83D75F8ADC0B}" type="sibTrans" cxnId="{188A8DF7-2F2F-4C9E-B0CE-FEBBB92893B4}">
      <dgm:prSet/>
      <dgm:spPr/>
      <dgm:t>
        <a:bodyPr/>
        <a:lstStyle/>
        <a:p>
          <a:endParaRPr lang="en-IN"/>
        </a:p>
      </dgm:t>
    </dgm:pt>
    <dgm:pt modelId="{1C7050B2-238F-4448-8499-9CF12BAD2A19}">
      <dgm:prSet phldrT="[Text]" custT="1"/>
      <dgm:spPr/>
      <dgm:t>
        <a:bodyPr/>
        <a:lstStyle/>
        <a:p>
          <a:r>
            <a:rPr lang="en-IN" sz="3600" dirty="0"/>
            <a:t>User</a:t>
          </a:r>
        </a:p>
      </dgm:t>
    </dgm:pt>
    <dgm:pt modelId="{505A3984-1D1D-4EE8-8DC1-9FDCC5504C8D}" type="parTrans" cxnId="{3C715F3B-B961-40C0-8098-210E3E5AAFFD}">
      <dgm:prSet/>
      <dgm:spPr/>
      <dgm:t>
        <a:bodyPr/>
        <a:lstStyle/>
        <a:p>
          <a:endParaRPr lang="en-US"/>
        </a:p>
      </dgm:t>
    </dgm:pt>
    <dgm:pt modelId="{6A2D88D2-AE84-422C-AD8C-41D4B24229D9}" type="sibTrans" cxnId="{3C715F3B-B961-40C0-8098-210E3E5AAFFD}">
      <dgm:prSet/>
      <dgm:spPr/>
      <dgm:t>
        <a:bodyPr/>
        <a:lstStyle/>
        <a:p>
          <a:endParaRPr lang="en-US"/>
        </a:p>
      </dgm:t>
    </dgm:pt>
    <dgm:pt modelId="{844DDD66-8B24-4A33-A40E-8B1811AA7318}" type="pres">
      <dgm:prSet presAssocID="{596E32CA-4C92-4826-B634-021CF0B53C5F}" presName="composite" presStyleCnt="0">
        <dgm:presLayoutVars>
          <dgm:chMax val="1"/>
          <dgm:dir/>
          <dgm:resizeHandles val="exact"/>
        </dgm:presLayoutVars>
      </dgm:prSet>
      <dgm:spPr/>
    </dgm:pt>
    <dgm:pt modelId="{26D4EE48-CD66-4891-8544-22FD162769D4}" type="pres">
      <dgm:prSet presAssocID="{596E32CA-4C92-4826-B634-021CF0B53C5F}" presName="radial" presStyleCnt="0">
        <dgm:presLayoutVars>
          <dgm:animLvl val="ctr"/>
        </dgm:presLayoutVars>
      </dgm:prSet>
      <dgm:spPr/>
    </dgm:pt>
    <dgm:pt modelId="{31E0562A-E54A-41AE-B998-A1C6EADA470F}" type="pres">
      <dgm:prSet presAssocID="{B9F10BE9-5578-4899-A7F4-A07BFAA68A42}" presName="centerShape" presStyleLbl="vennNode1" presStyleIdx="0" presStyleCnt="4"/>
      <dgm:spPr/>
    </dgm:pt>
    <dgm:pt modelId="{F4959D62-5510-47EC-AE50-D5A1156899DF}" type="pres">
      <dgm:prSet presAssocID="{E9C5C4EB-80EA-482B-B416-A3F2E29E1570}" presName="node" presStyleLbl="vennNode1" presStyleIdx="1" presStyleCnt="4">
        <dgm:presLayoutVars>
          <dgm:bulletEnabled val="1"/>
        </dgm:presLayoutVars>
      </dgm:prSet>
      <dgm:spPr/>
    </dgm:pt>
    <dgm:pt modelId="{DE10B95E-88FA-419D-8641-F89D5AB58A6A}" type="pres">
      <dgm:prSet presAssocID="{AFED6542-9BD3-493E-AC8E-B2E3686439BF}" presName="node" presStyleLbl="vennNode1" presStyleIdx="2" presStyleCnt="4" custRadScaleRad="92423" custRadScaleInc="-33160">
        <dgm:presLayoutVars>
          <dgm:bulletEnabled val="1"/>
        </dgm:presLayoutVars>
      </dgm:prSet>
      <dgm:spPr/>
    </dgm:pt>
    <dgm:pt modelId="{280D02E3-34C6-42AC-A641-870EB5C94D32}" type="pres">
      <dgm:prSet presAssocID="{1C7050B2-238F-4448-8499-9CF12BAD2A19}" presName="node" presStyleLbl="vennNode1" presStyleIdx="3" presStyleCnt="4" custRadScaleRad="95830" custRadScaleInc="-52679">
        <dgm:presLayoutVars>
          <dgm:bulletEnabled val="1"/>
        </dgm:presLayoutVars>
      </dgm:prSet>
      <dgm:spPr/>
    </dgm:pt>
  </dgm:ptLst>
  <dgm:cxnLst>
    <dgm:cxn modelId="{DEDDCC27-1738-4DEC-952B-46CD71CBE96A}" type="presOf" srcId="{E9C5C4EB-80EA-482B-B416-A3F2E29E1570}" destId="{F4959D62-5510-47EC-AE50-D5A1156899DF}" srcOrd="0" destOrd="0" presId="urn:microsoft.com/office/officeart/2005/8/layout/radial3"/>
    <dgm:cxn modelId="{3C715F3B-B961-40C0-8098-210E3E5AAFFD}" srcId="{B9F10BE9-5578-4899-A7F4-A07BFAA68A42}" destId="{1C7050B2-238F-4448-8499-9CF12BAD2A19}" srcOrd="2" destOrd="0" parTransId="{505A3984-1D1D-4EE8-8DC1-9FDCC5504C8D}" sibTransId="{6A2D88D2-AE84-422C-AD8C-41D4B24229D9}"/>
    <dgm:cxn modelId="{C885C441-903C-43D5-B99C-F5AA15E59749}" type="presOf" srcId="{B9F10BE9-5578-4899-A7F4-A07BFAA68A42}" destId="{31E0562A-E54A-41AE-B998-A1C6EADA470F}" srcOrd="0" destOrd="0" presId="urn:microsoft.com/office/officeart/2005/8/layout/radial3"/>
    <dgm:cxn modelId="{C7C53B6D-C341-43A9-8D38-FB6C0F795953}" type="presOf" srcId="{596E32CA-4C92-4826-B634-021CF0B53C5F}" destId="{844DDD66-8B24-4A33-A40E-8B1811AA7318}" srcOrd="0" destOrd="0" presId="urn:microsoft.com/office/officeart/2005/8/layout/radial3"/>
    <dgm:cxn modelId="{628AB453-4BBD-419F-B697-1A61F4BAA69D}" type="presOf" srcId="{AFED6542-9BD3-493E-AC8E-B2E3686439BF}" destId="{DE10B95E-88FA-419D-8641-F89D5AB58A6A}" srcOrd="0" destOrd="0" presId="urn:microsoft.com/office/officeart/2005/8/layout/radial3"/>
    <dgm:cxn modelId="{BCB49FBB-BA06-4DD2-AA51-5584799642D9}" srcId="{B9F10BE9-5578-4899-A7F4-A07BFAA68A42}" destId="{E9C5C4EB-80EA-482B-B416-A3F2E29E1570}" srcOrd="0" destOrd="0" parTransId="{0CD84F04-B10C-4F3E-ABB4-2D750E9919C8}" sibTransId="{366E9078-7D6A-4BAD-8EE4-6B640D7231EC}"/>
    <dgm:cxn modelId="{55C379C4-6EC6-4996-8208-3A0413533ADA}" srcId="{596E32CA-4C92-4826-B634-021CF0B53C5F}" destId="{B9F10BE9-5578-4899-A7F4-A07BFAA68A42}" srcOrd="0" destOrd="0" parTransId="{BD9CB39D-6DE7-4CCC-AFDC-DD91E5FC02DA}" sibTransId="{95AFCDAE-7F42-44A5-A35C-2E000CB7D4B9}"/>
    <dgm:cxn modelId="{188A8DF7-2F2F-4C9E-B0CE-FEBBB92893B4}" srcId="{B9F10BE9-5578-4899-A7F4-A07BFAA68A42}" destId="{AFED6542-9BD3-493E-AC8E-B2E3686439BF}" srcOrd="1" destOrd="0" parTransId="{27D26A35-B836-4AFD-BF7D-4A4D4C3DD428}" sibTransId="{C4AFB73A-07AB-470B-BBA8-83D75F8ADC0B}"/>
    <dgm:cxn modelId="{328F54FD-EA7A-486A-8DFC-178B5A0CBEC2}" type="presOf" srcId="{1C7050B2-238F-4448-8499-9CF12BAD2A19}" destId="{280D02E3-34C6-42AC-A641-870EB5C94D32}" srcOrd="0" destOrd="0" presId="urn:microsoft.com/office/officeart/2005/8/layout/radial3"/>
    <dgm:cxn modelId="{A6130BEF-705B-4B04-AB01-30E6E4F72B9F}" type="presParOf" srcId="{844DDD66-8B24-4A33-A40E-8B1811AA7318}" destId="{26D4EE48-CD66-4891-8544-22FD162769D4}" srcOrd="0" destOrd="0" presId="urn:microsoft.com/office/officeart/2005/8/layout/radial3"/>
    <dgm:cxn modelId="{452B18BB-D707-4597-9373-2A426C3F0276}" type="presParOf" srcId="{26D4EE48-CD66-4891-8544-22FD162769D4}" destId="{31E0562A-E54A-41AE-B998-A1C6EADA470F}" srcOrd="0" destOrd="0" presId="urn:microsoft.com/office/officeart/2005/8/layout/radial3"/>
    <dgm:cxn modelId="{6F18E35F-1981-4AA8-B595-F17B7FE368B2}" type="presParOf" srcId="{26D4EE48-CD66-4891-8544-22FD162769D4}" destId="{F4959D62-5510-47EC-AE50-D5A1156899DF}" srcOrd="1" destOrd="0" presId="urn:microsoft.com/office/officeart/2005/8/layout/radial3"/>
    <dgm:cxn modelId="{0D997E8E-FD57-413E-BB57-A03D0F432A25}" type="presParOf" srcId="{26D4EE48-CD66-4891-8544-22FD162769D4}" destId="{DE10B95E-88FA-419D-8641-F89D5AB58A6A}" srcOrd="2" destOrd="0" presId="urn:microsoft.com/office/officeart/2005/8/layout/radial3"/>
    <dgm:cxn modelId="{0FFE2188-DC23-414A-90AB-3564DD6DC1EF}" type="presParOf" srcId="{26D4EE48-CD66-4891-8544-22FD162769D4}" destId="{280D02E3-34C6-42AC-A641-870EB5C94D32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216DA-B90A-498C-9AFE-3B6427C8D62A}">
      <dsp:nvSpPr>
        <dsp:cNvPr id="0" name=""/>
        <dsp:cNvSpPr/>
      </dsp:nvSpPr>
      <dsp:spPr>
        <a:xfrm>
          <a:off x="0" y="1215304"/>
          <a:ext cx="3892549" cy="1557019"/>
        </a:xfrm>
        <a:prstGeom prst="leftRightRibbon">
          <a:avLst/>
        </a:prstGeom>
        <a:solidFill>
          <a:srgbClr val="00206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D8B56-049A-4E58-901A-276A24B513A1}">
      <dsp:nvSpPr>
        <dsp:cNvPr id="0" name=""/>
        <dsp:cNvSpPr/>
      </dsp:nvSpPr>
      <dsp:spPr>
        <a:xfrm>
          <a:off x="467106" y="1643562"/>
          <a:ext cx="1284541" cy="762939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568" rIns="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MS word</a:t>
          </a:r>
          <a:endParaRPr lang="en-IN" sz="2800" kern="1200" dirty="0"/>
        </a:p>
      </dsp:txBody>
      <dsp:txXfrm>
        <a:off x="467106" y="1643562"/>
        <a:ext cx="1284541" cy="762939"/>
      </dsp:txXfrm>
    </dsp:sp>
    <dsp:sp modelId="{E65D5E3C-3037-41C4-93B9-4DAA93F7DF8A}">
      <dsp:nvSpPr>
        <dsp:cNvPr id="0" name=""/>
        <dsp:cNvSpPr/>
      </dsp:nvSpPr>
      <dsp:spPr>
        <a:xfrm>
          <a:off x="1946275" y="1892685"/>
          <a:ext cx="1518094" cy="762939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MS power point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	</a:t>
          </a:r>
          <a:endParaRPr lang="en-IN" sz="1700" kern="1200" dirty="0"/>
        </a:p>
      </dsp:txBody>
      <dsp:txXfrm>
        <a:off x="1946275" y="1892685"/>
        <a:ext cx="1518094" cy="762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9DAB1-DED4-4A8D-B723-6346B31B853B}">
      <dsp:nvSpPr>
        <dsp:cNvPr id="0" name=""/>
        <dsp:cNvSpPr/>
      </dsp:nvSpPr>
      <dsp:spPr>
        <a:xfrm>
          <a:off x="1998342" y="0"/>
          <a:ext cx="1640722" cy="164088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921932-70CE-4CE6-9458-B0D9DB2D8FC5}">
      <dsp:nvSpPr>
        <dsp:cNvPr id="0" name=""/>
        <dsp:cNvSpPr/>
      </dsp:nvSpPr>
      <dsp:spPr>
        <a:xfrm>
          <a:off x="2360587" y="593957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HTML</a:t>
          </a:r>
          <a:endParaRPr lang="en-IN" sz="1600" kern="1200" dirty="0"/>
        </a:p>
      </dsp:txBody>
      <dsp:txXfrm>
        <a:off x="2360587" y="593957"/>
        <a:ext cx="915616" cy="457760"/>
      </dsp:txXfrm>
    </dsp:sp>
    <dsp:sp modelId="{DA85CB09-6EDD-4B02-89D4-59042B8E368F}">
      <dsp:nvSpPr>
        <dsp:cNvPr id="0" name=""/>
        <dsp:cNvSpPr/>
      </dsp:nvSpPr>
      <dsp:spPr>
        <a:xfrm>
          <a:off x="1542534" y="942934"/>
          <a:ext cx="1640722" cy="164088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62FD09-39C0-455D-8E15-61499DF116E7}">
      <dsp:nvSpPr>
        <dsp:cNvPr id="0" name=""/>
        <dsp:cNvSpPr/>
      </dsp:nvSpPr>
      <dsp:spPr>
        <a:xfrm>
          <a:off x="1902933" y="1538633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CSS</a:t>
          </a:r>
          <a:endParaRPr lang="en-IN" sz="1600" kern="1200" dirty="0"/>
        </a:p>
      </dsp:txBody>
      <dsp:txXfrm>
        <a:off x="1902933" y="1538633"/>
        <a:ext cx="915616" cy="457760"/>
      </dsp:txXfrm>
    </dsp:sp>
    <dsp:sp modelId="{74C8596C-1AE3-47B6-A385-A88E20327C84}">
      <dsp:nvSpPr>
        <dsp:cNvPr id="0" name=""/>
        <dsp:cNvSpPr/>
      </dsp:nvSpPr>
      <dsp:spPr>
        <a:xfrm>
          <a:off x="1998342" y="1889350"/>
          <a:ext cx="1640722" cy="164088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BAF6BB-54CA-4EC3-AE2C-1237FFB97B22}">
      <dsp:nvSpPr>
        <dsp:cNvPr id="0" name=""/>
        <dsp:cNvSpPr/>
      </dsp:nvSpPr>
      <dsp:spPr>
        <a:xfrm>
          <a:off x="2360587" y="2483308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JavaScript</a:t>
          </a:r>
          <a:endParaRPr lang="en-IN" sz="1600" kern="1200" dirty="0"/>
        </a:p>
      </dsp:txBody>
      <dsp:txXfrm>
        <a:off x="2360587" y="2483308"/>
        <a:ext cx="915616" cy="457760"/>
      </dsp:txXfrm>
    </dsp:sp>
    <dsp:sp modelId="{90A0344C-DF59-42A3-A617-FE3EB4FB9673}">
      <dsp:nvSpPr>
        <dsp:cNvPr id="0" name=""/>
        <dsp:cNvSpPr/>
      </dsp:nvSpPr>
      <dsp:spPr>
        <a:xfrm>
          <a:off x="1659487" y="2941069"/>
          <a:ext cx="1409587" cy="141026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F0E63B-B0B7-4B5F-9892-8139067DCD23}">
      <dsp:nvSpPr>
        <dsp:cNvPr id="0" name=""/>
        <dsp:cNvSpPr/>
      </dsp:nvSpPr>
      <dsp:spPr>
        <a:xfrm>
          <a:off x="1902933" y="3427984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Bootstrap</a:t>
          </a:r>
          <a:endParaRPr lang="en-IN" sz="1600" kern="1200" dirty="0"/>
        </a:p>
      </dsp:txBody>
      <dsp:txXfrm>
        <a:off x="1902933" y="3427984"/>
        <a:ext cx="915616" cy="457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55548-EEE8-4B0A-8F72-B7E59E85673D}">
      <dsp:nvSpPr>
        <dsp:cNvPr id="0" name=""/>
        <dsp:cNvSpPr/>
      </dsp:nvSpPr>
      <dsp:spPr>
        <a:xfrm>
          <a:off x="1613361" y="2088122"/>
          <a:ext cx="1954877" cy="17730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Technologies</a:t>
          </a:r>
        </a:p>
      </dsp:txBody>
      <dsp:txXfrm>
        <a:off x="1899646" y="2347786"/>
        <a:ext cx="1382307" cy="1253769"/>
      </dsp:txXfrm>
    </dsp:sp>
    <dsp:sp modelId="{E571B95A-38FB-467F-84E6-ACF79AA11725}">
      <dsp:nvSpPr>
        <dsp:cNvPr id="0" name=""/>
        <dsp:cNvSpPr/>
      </dsp:nvSpPr>
      <dsp:spPr>
        <a:xfrm rot="12900000">
          <a:off x="671401" y="1816667"/>
          <a:ext cx="1196854" cy="4661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D9FEFD-FEF5-41D2-9F47-F7E6BB57FBB9}">
      <dsp:nvSpPr>
        <dsp:cNvPr id="0" name=""/>
        <dsp:cNvSpPr/>
      </dsp:nvSpPr>
      <dsp:spPr>
        <a:xfrm>
          <a:off x="2791" y="1085005"/>
          <a:ext cx="1553670" cy="1242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MySQL</a:t>
          </a:r>
          <a:endParaRPr lang="en-IN" sz="2600" kern="1200" dirty="0"/>
        </a:p>
      </dsp:txBody>
      <dsp:txXfrm>
        <a:off x="39195" y="1121409"/>
        <a:ext cx="1480862" cy="1170128"/>
      </dsp:txXfrm>
    </dsp:sp>
    <dsp:sp modelId="{768493B6-0D8E-4A77-A136-16831CDB3DE7}">
      <dsp:nvSpPr>
        <dsp:cNvPr id="0" name=""/>
        <dsp:cNvSpPr/>
      </dsp:nvSpPr>
      <dsp:spPr>
        <a:xfrm rot="16200000">
          <a:off x="1964980" y="1156405"/>
          <a:ext cx="1251639" cy="4661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F27BD3-18E3-48ED-A786-1156A281C896}">
      <dsp:nvSpPr>
        <dsp:cNvPr id="0" name=""/>
        <dsp:cNvSpPr/>
      </dsp:nvSpPr>
      <dsp:spPr>
        <a:xfrm>
          <a:off x="1813964" y="142168"/>
          <a:ext cx="1553670" cy="1242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JavaScript</a:t>
          </a:r>
          <a:endParaRPr lang="en-IN" sz="2600" kern="1200" dirty="0"/>
        </a:p>
      </dsp:txBody>
      <dsp:txXfrm>
        <a:off x="1850368" y="178572"/>
        <a:ext cx="1480862" cy="1170128"/>
      </dsp:txXfrm>
    </dsp:sp>
    <dsp:sp modelId="{B562BAAB-2562-4D5C-8652-CDCCD1BC4ADE}">
      <dsp:nvSpPr>
        <dsp:cNvPr id="0" name=""/>
        <dsp:cNvSpPr/>
      </dsp:nvSpPr>
      <dsp:spPr>
        <a:xfrm rot="19500000">
          <a:off x="3313343" y="1816667"/>
          <a:ext cx="1196854" cy="46610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FF8FF5-2AD1-4568-9D93-47A57558D57B}">
      <dsp:nvSpPr>
        <dsp:cNvPr id="0" name=""/>
        <dsp:cNvSpPr/>
      </dsp:nvSpPr>
      <dsp:spPr>
        <a:xfrm>
          <a:off x="3625138" y="1085005"/>
          <a:ext cx="1553670" cy="1242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 err="1"/>
            <a:t>Xampp</a:t>
          </a:r>
          <a:endParaRPr lang="en-IN" sz="2600" kern="1200" dirty="0"/>
        </a:p>
      </dsp:txBody>
      <dsp:txXfrm>
        <a:off x="3661542" y="1121409"/>
        <a:ext cx="1480862" cy="11701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0562A-E54A-41AE-B998-A1C6EADA470F}">
      <dsp:nvSpPr>
        <dsp:cNvPr id="0" name=""/>
        <dsp:cNvSpPr/>
      </dsp:nvSpPr>
      <dsp:spPr>
        <a:xfrm>
          <a:off x="4129863" y="1536082"/>
          <a:ext cx="3222738" cy="3222738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Scope</a:t>
          </a:r>
          <a:endParaRPr lang="en-IN" sz="6500" kern="1200" dirty="0"/>
        </a:p>
      </dsp:txBody>
      <dsp:txXfrm>
        <a:off x="4601822" y="2008041"/>
        <a:ext cx="2278820" cy="2278820"/>
      </dsp:txXfrm>
    </dsp:sp>
    <dsp:sp modelId="{F4959D62-5510-47EC-AE50-D5A1156899DF}">
      <dsp:nvSpPr>
        <dsp:cNvPr id="0" name=""/>
        <dsp:cNvSpPr/>
      </dsp:nvSpPr>
      <dsp:spPr>
        <a:xfrm>
          <a:off x="4935547" y="245074"/>
          <a:ext cx="1611369" cy="1611369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Admin</a:t>
          </a:r>
          <a:endParaRPr lang="en-IN" sz="2200" kern="1200" dirty="0"/>
        </a:p>
      </dsp:txBody>
      <dsp:txXfrm>
        <a:off x="5171527" y="481054"/>
        <a:ext cx="1139409" cy="1139409"/>
      </dsp:txXfrm>
    </dsp:sp>
    <dsp:sp modelId="{DE10B95E-88FA-419D-8641-F89D5AB58A6A}">
      <dsp:nvSpPr>
        <dsp:cNvPr id="0" name=""/>
        <dsp:cNvSpPr/>
      </dsp:nvSpPr>
      <dsp:spPr>
        <a:xfrm>
          <a:off x="6845142" y="2012196"/>
          <a:ext cx="1611369" cy="161136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chemeClr val="tx1"/>
              </a:solidFill>
              <a:latin typeface="Book Antiqua" panose="02040602050305030304" pitchFamily="18" charset="0"/>
            </a:rPr>
            <a:t>Teacher.</a:t>
          </a:r>
          <a:endParaRPr lang="en-IN" sz="2200" kern="1200" dirty="0">
            <a:solidFill>
              <a:schemeClr val="tx1"/>
            </a:solidFill>
          </a:endParaRPr>
        </a:p>
      </dsp:txBody>
      <dsp:txXfrm>
        <a:off x="7081122" y="2248176"/>
        <a:ext cx="1139409" cy="1139409"/>
      </dsp:txXfrm>
    </dsp:sp>
    <dsp:sp modelId="{280D02E3-34C6-42AC-A641-870EB5C94D32}">
      <dsp:nvSpPr>
        <dsp:cNvPr id="0" name=""/>
        <dsp:cNvSpPr/>
      </dsp:nvSpPr>
      <dsp:spPr>
        <a:xfrm>
          <a:off x="5048226" y="3635186"/>
          <a:ext cx="1611369" cy="1611369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User</a:t>
          </a:r>
        </a:p>
      </dsp:txBody>
      <dsp:txXfrm>
        <a:off x="5284206" y="3871166"/>
        <a:ext cx="1139409" cy="1139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A1479-AE8A-418D-8213-944798D7E73C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368E6-A464-4A02-8398-7948B71E9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38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368E6-A464-4A02-8398-7948B71E9C9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24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1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015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420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871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189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1026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149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6154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033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70D7-98E7-72E1-C3AB-EEA163EF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A9CB-83B3-F53C-37FC-C8CFFA11E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D1586-4C37-E33B-D7AA-34150B9D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B4F5-80C3-E114-BA51-0B79E1DA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3B428-F0BB-4B20-F6E8-907F5935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5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160B-F55C-BCD4-11D0-62DF66EC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2E67-5EAC-92E5-B155-C492EF884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4E732-F5F3-B309-1B31-94C4E995C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0E0A1-2ADE-C6C0-924F-7F40138E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82263-4142-B6C5-7E5D-3EBCA470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345C8-857E-FA36-AC53-F83A2361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1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500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73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816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485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5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6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76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9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342D-C866-4714-1739-E0FFE53DF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111" y="5410076"/>
            <a:ext cx="9173981" cy="69077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Guide:</a:t>
            </a:r>
            <a:br>
              <a:rPr lang="en-US" sz="2800" dirty="0"/>
            </a:br>
            <a:r>
              <a:rPr lang="en-US" sz="2800" dirty="0" err="1"/>
              <a:t>Mrs.krishna</a:t>
            </a:r>
            <a:r>
              <a:rPr lang="en-US" sz="2800" dirty="0"/>
              <a:t> </a:t>
            </a:r>
            <a:r>
              <a:rPr lang="en-US" sz="2800"/>
              <a:t>kandwala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CC4B1-7DCF-FC34-F6C4-2ECD37245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815" y="2573493"/>
            <a:ext cx="11134367" cy="1354217"/>
          </a:xfrm>
        </p:spPr>
        <p:txBody>
          <a:bodyPr>
            <a:normAutofit fontScale="55000" lnSpcReduction="20000"/>
          </a:bodyPr>
          <a:lstStyle/>
          <a:p>
            <a:r>
              <a:rPr lang="en-US" sz="6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Project Title :</a:t>
            </a:r>
          </a:p>
          <a:p>
            <a:r>
              <a:rPr lang="en-US" sz="6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College Resource management</a:t>
            </a:r>
            <a:endParaRPr lang="en-IN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3B39E-CBF5-8DE0-9BE3-3EEAB53EFE2F}"/>
              </a:ext>
            </a:extLst>
          </p:cNvPr>
          <p:cNvSpPr txBox="1"/>
          <p:nvPr/>
        </p:nvSpPr>
        <p:spPr>
          <a:xfrm>
            <a:off x="1033501" y="1121907"/>
            <a:ext cx="10124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C.K. </a:t>
            </a:r>
            <a:r>
              <a:rPr lang="en-US" sz="40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Pithawala</a:t>
            </a:r>
            <a:r>
              <a:rPr lang="en-US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College of </a:t>
            </a:r>
            <a:r>
              <a:rPr lang="en-US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cs typeface="Calibri" panose="020F0502020204030204" pitchFamily="34" charset="0"/>
              </a:rPr>
              <a:t>Commerce-Management-Computer</a:t>
            </a:r>
            <a:r>
              <a:rPr lang="en-US" sz="40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Application</a:t>
            </a:r>
            <a:endParaRPr lang="en-IN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04E52-CEA6-2C80-D3B0-2A746573E71B}"/>
              </a:ext>
            </a:extLst>
          </p:cNvPr>
          <p:cNvSpPr txBox="1"/>
          <p:nvPr/>
        </p:nvSpPr>
        <p:spPr>
          <a:xfrm>
            <a:off x="809111" y="4055857"/>
            <a:ext cx="7794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Aptos Display" panose="020B0004020202020204" pitchFamily="34" charset="0"/>
              </a:rPr>
              <a:t>Submitted By:</a:t>
            </a:r>
            <a:br>
              <a:rPr lang="en-US" sz="2400" b="1" dirty="0">
                <a:latin typeface="Aptos Display" panose="020B0004020202020204" pitchFamily="34" charset="0"/>
              </a:rPr>
            </a:br>
            <a:r>
              <a:rPr lang="en-US" sz="2400" b="1" dirty="0">
                <a:latin typeface="Aptos Display" panose="020B0004020202020204" pitchFamily="34" charset="0"/>
              </a:rPr>
              <a:t>Keval Engineer</a:t>
            </a:r>
          </a:p>
          <a:p>
            <a:pPr algn="l"/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1836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1AAB-9562-7B4F-3D0D-F0F6FB69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TECHNOLOGIES</a:t>
            </a:r>
            <a:endParaRPr lang="en-IN" sz="4000" dirty="0">
              <a:solidFill>
                <a:srgbClr val="FFC000"/>
              </a:solidFill>
            </a:endParaRPr>
          </a:p>
        </p:txBody>
      </p:sp>
      <p:graphicFrame>
        <p:nvGraphicFramePr>
          <p:cNvPr id="36" name="Content Placeholder 35">
            <a:extLst>
              <a:ext uri="{FF2B5EF4-FFF2-40B4-BE49-F238E27FC236}">
                <a16:creationId xmlns:a16="http://schemas.microsoft.com/office/drawing/2014/main" id="{CCD2A9F3-2ABA-7291-FB8E-3A69C9506EA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3305446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6AB64C5B-6EA2-B599-CB90-C00C38934DC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41071583"/>
              </p:ext>
            </p:extLst>
          </p:nvPr>
        </p:nvGraphicFramePr>
        <p:xfrm>
          <a:off x="6172200" y="2173574"/>
          <a:ext cx="5181600" cy="4003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AF135EA8-92F8-4D90-3B96-87D0D2A6E06F}"/>
              </a:ext>
            </a:extLst>
          </p:cNvPr>
          <p:cNvSpPr txBox="1"/>
          <p:nvPr/>
        </p:nvSpPr>
        <p:spPr>
          <a:xfrm>
            <a:off x="2412696" y="1206099"/>
            <a:ext cx="203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Front End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A1933E-2E49-A861-0735-610B210CAB35}"/>
              </a:ext>
            </a:extLst>
          </p:cNvPr>
          <p:cNvSpPr txBox="1"/>
          <p:nvPr/>
        </p:nvSpPr>
        <p:spPr>
          <a:xfrm>
            <a:off x="7594296" y="1206099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 End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159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6AD4-E117-CC4D-2543-1A5D4580F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06" y="1289953"/>
            <a:ext cx="7958331" cy="1077229"/>
          </a:xfrm>
        </p:spPr>
        <p:txBody>
          <a:bodyPr>
            <a:noAutofit/>
          </a:bodyPr>
          <a:lstStyle/>
          <a:p>
            <a:pPr algn="ctr"/>
            <a:r>
              <a:rPr lang="en-IN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Calibri" pitchFamily="34" charset="0"/>
              </a:rPr>
              <a:t>PROPOSED SYSTEM</a:t>
            </a:r>
            <a:br>
              <a:rPr lang="en-IN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Calibri" pitchFamily="34" charset="0"/>
              </a:rPr>
            </a:br>
            <a:endParaRPr lang="en-IN" sz="6000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A02DF-420F-3248-84DE-6DF6806ED551}"/>
              </a:ext>
            </a:extLst>
          </p:cNvPr>
          <p:cNvSpPr txBox="1"/>
          <p:nvPr/>
        </p:nvSpPr>
        <p:spPr>
          <a:xfrm>
            <a:off x="819552" y="2481511"/>
            <a:ext cx="69753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Ø"/>
              <a:defRPr/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Aim &amp; objectives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 Scope</a:t>
            </a:r>
          </a:p>
          <a:p>
            <a:pPr lvl="1">
              <a:defRPr/>
            </a:pPr>
            <a:endParaRPr lang="en-US" sz="5400" b="1" dirty="0">
              <a:solidFill>
                <a:schemeClr val="bg1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endParaRPr lang="en-IN" sz="5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20940"/>
      </p:ext>
    </p:extLst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6AF8-30D2-106F-0BF0-31C27C6B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652" y="577785"/>
            <a:ext cx="8844695" cy="1221816"/>
          </a:xfrm>
        </p:spPr>
        <p:txBody>
          <a:bodyPr>
            <a:noAutofit/>
          </a:bodyPr>
          <a:lstStyle/>
          <a:p>
            <a:pPr algn="ctr"/>
            <a:r>
              <a:rPr lang="en-I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Calibri" pitchFamily="34" charset="0"/>
              </a:rPr>
              <a:t>AIM &amp; OBJECTIVES </a:t>
            </a:r>
            <a:b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CC8A1-CF4E-1AA9-BCEC-39B4A1564AD7}"/>
              </a:ext>
            </a:extLst>
          </p:cNvPr>
          <p:cNvSpPr txBox="1"/>
          <p:nvPr/>
        </p:nvSpPr>
        <p:spPr>
          <a:xfrm>
            <a:off x="720035" y="2410686"/>
            <a:ext cx="7615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BFA745-BDFF-BF0E-ED9D-7FCD6FE30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875" y="2637162"/>
            <a:ext cx="10814521" cy="215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Upcoming Features: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Admin,Teacher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also manages the Subject Notes.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User can give Feedback </a:t>
            </a:r>
          </a:p>
        </p:txBody>
      </p:sp>
    </p:spTree>
    <p:extLst>
      <p:ext uri="{BB962C8B-B14F-4D97-AF65-F5344CB8AC3E}">
        <p14:creationId xmlns:p14="http://schemas.microsoft.com/office/powerpoint/2010/main" val="117893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D19E-8001-063F-6F42-A568C284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44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SCOPE</a:t>
            </a:r>
            <a:endParaRPr lang="en-IN" sz="4800" dirty="0">
              <a:solidFill>
                <a:srgbClr val="FFC00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B2E664-F153-B00D-527C-BE3CB5E56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667665"/>
              </p:ext>
            </p:extLst>
          </p:nvPr>
        </p:nvGraphicFramePr>
        <p:xfrm>
          <a:off x="354767" y="1416800"/>
          <a:ext cx="11482465" cy="5246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922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C938-3105-F64A-29A1-A00D30D1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5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C000"/>
                </a:solidFill>
                <a:latin typeface="Bodoni MT" panose="02070603080606020203" pitchFamily="18" charset="0"/>
              </a:rPr>
              <a:t>Admin</a:t>
            </a:r>
            <a:endParaRPr lang="en-IN" sz="6000" dirty="0">
              <a:solidFill>
                <a:srgbClr val="FFC000"/>
              </a:solidFill>
              <a:latin typeface="Bodoni MT" panose="02070603080606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CC757-B64F-64E0-B2D4-59C44E0B2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5" y="1481138"/>
            <a:ext cx="11407515" cy="4090987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do all the task dose. As well as they have a permission(Insert , Update , Delete).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can register.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can Add And Delete Course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main admin handles the authentication process and the database.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main admin manages College Student And Teachers details 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manages the  Student account like active Or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deactive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Account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can manage its own password.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bg1">
                  <a:lumMod val="85000"/>
                </a:schemeClr>
              </a:solidFill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en-IN" b="1" dirty="0">
              <a:solidFill>
                <a:schemeClr val="bg1">
                  <a:lumMod val="8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1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656C-8E79-E52F-9F64-EEB33DD5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>
                <a:solidFill>
                  <a:srgbClr val="FFC000"/>
                </a:solidFill>
                <a:latin typeface="Bodoni MT" panose="02070603080606020203" pitchFamily="18" charset="0"/>
              </a:rPr>
              <a:t>Teacher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11F9-EC7E-419F-7A53-D445D41A5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25" y="2082800"/>
            <a:ext cx="10515600" cy="45275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Teacher Can login And manage its own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Teacher can see The assign Subject-class notification given by admin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Teacher can also change the password of its own account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b="1" dirty="0">
              <a:solidFill>
                <a:schemeClr val="bg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287474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656C-8E79-E52F-9F64-EEB33DD5F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28017"/>
            <a:ext cx="10364451" cy="1596177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solidFill>
                  <a:srgbClr val="FFC000"/>
                </a:solidFill>
                <a:latin typeface="Bodoni MT" panose="02070603080606020203" pitchFamily="18" charset="0"/>
              </a:rPr>
              <a:t>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11F9-EC7E-419F-7A53-D445D41A5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755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Students can  register, login and manage the profile through website.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Students can see Subject Notes provided by the website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Students  can use all Website features after Registration.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Students also sends the request for the registration to the admin.</a:t>
            </a:r>
          </a:p>
        </p:txBody>
      </p:sp>
    </p:spTree>
    <p:extLst>
      <p:ext uri="{BB962C8B-B14F-4D97-AF65-F5344CB8AC3E}">
        <p14:creationId xmlns:p14="http://schemas.microsoft.com/office/powerpoint/2010/main" val="3402087943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A582AD-DBC2-FD39-23A5-3F0575691A54}"/>
              </a:ext>
            </a:extLst>
          </p:cNvPr>
          <p:cNvSpPr txBox="1"/>
          <p:nvPr/>
        </p:nvSpPr>
        <p:spPr>
          <a:xfrm>
            <a:off x="4072483" y="2490085"/>
            <a:ext cx="38128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 Diagrams</a:t>
            </a:r>
            <a:endParaRPr lang="en-IN" sz="6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52AB74E4-11EC-FD52-52B0-C5CFE832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95" y="25224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  <a:endParaRPr lang="en-IN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DE9E6-971B-98BE-9662-15EDE72B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70" y="1257073"/>
            <a:ext cx="10182225" cy="53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86AFD-57AD-3536-B770-73098CF7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215254"/>
            <a:ext cx="8972550" cy="5505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60CAA-4BB9-AF62-9F2F-0C3CA45D0269}"/>
              </a:ext>
            </a:extLst>
          </p:cNvPr>
          <p:cNvSpPr txBox="1"/>
          <p:nvPr/>
        </p:nvSpPr>
        <p:spPr>
          <a:xfrm>
            <a:off x="3569342" y="116783"/>
            <a:ext cx="5415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 Admin UML:_</a:t>
            </a:r>
            <a:endParaRPr lang="en-IN" sz="6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3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39EA-8C0E-2C21-9E28-EAC5F73C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69" y="223507"/>
            <a:ext cx="7958331" cy="128559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Project Profile</a:t>
            </a:r>
            <a:br>
              <a:rPr lang="en-US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</a:br>
            <a:endParaRPr lang="en-IN" sz="4800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55BB7-2341-D1ED-22A6-1D6CEDEB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259" y="1069002"/>
            <a:ext cx="11637449" cy="558675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Project Title            	  :  College Resource management</a:t>
            </a:r>
          </a:p>
          <a:p>
            <a:pPr>
              <a:buFont typeface="Wingdings" pitchFamily="2" charset="2"/>
              <a:buChar char="Ø"/>
            </a:pP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   Project Type           	  : management Website</a:t>
            </a:r>
          </a:p>
          <a:p>
            <a:pPr>
              <a:buFont typeface="Wingdings" pitchFamily="2" charset="2"/>
              <a:buChar char="Ø"/>
            </a:pP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   Project Objective  	  :  To provide Subject </a:t>
            </a:r>
            <a:r>
              <a:rPr lang="en-US" sz="33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Matirial</a:t>
            </a: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 And Notes </a:t>
            </a:r>
          </a:p>
          <a:p>
            <a:pPr>
              <a:buFont typeface="Wingdings" pitchFamily="2" charset="2"/>
              <a:buChar char="Ø"/>
            </a:pP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   Project Guide      	  :   Mrs. </a:t>
            </a:r>
            <a:r>
              <a:rPr lang="en-US" sz="33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krishna</a:t>
            </a: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3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kandwala</a:t>
            </a:r>
            <a:endParaRPr lang="en-US" sz="3300" b="1" dirty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   Team Member    	  :   2</a:t>
            </a:r>
          </a:p>
          <a:p>
            <a:pPr>
              <a:buFont typeface="Wingdings" pitchFamily="2" charset="2"/>
              <a:buChar char="Ø"/>
            </a:pP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  Front-End                   :   Html, CSS, JavaScript, Bootstrap</a:t>
            </a:r>
          </a:p>
          <a:p>
            <a:pPr>
              <a:buFont typeface="Wingdings" pitchFamily="2" charset="2"/>
              <a:buChar char="Ø"/>
            </a:pP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  Back-End                      :   PHP</a:t>
            </a:r>
          </a:p>
          <a:p>
            <a:pPr marL="0" indent="0" algn="l">
              <a:buNone/>
            </a:pP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  </a:t>
            </a: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Submitted By</a:t>
            </a: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             </a:t>
            </a:r>
            <a:r>
              <a:rPr lang="en-US" sz="3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n-US" sz="3600" b="1" dirty="0">
                <a:latin typeface="Aptos Display" panose="020B0004020202020204" pitchFamily="34" charset="0"/>
              </a:rPr>
              <a:t>Keval Engineer</a:t>
            </a:r>
          </a:p>
          <a:p>
            <a:pPr marL="3657600" lvl="8" indent="0">
              <a:buNone/>
            </a:pPr>
            <a:r>
              <a:rPr lang="en-US" sz="3300" b="1" dirty="0">
                <a:latin typeface="Aptos Display" panose="020B0004020202020204" pitchFamily="34" charset="0"/>
              </a:rPr>
              <a:t>    </a:t>
            </a:r>
            <a:endParaRPr lang="en-IN" sz="3600" b="1" dirty="0"/>
          </a:p>
          <a:p>
            <a:pPr>
              <a:buFont typeface="Wingdings" pitchFamily="2" charset="2"/>
              <a:buChar char="Ø"/>
            </a:pPr>
            <a:endParaRPr lang="en-US" sz="25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78A96-6CE1-06AA-401C-50C75E73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63" y="1826719"/>
            <a:ext cx="9266723" cy="4061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96E7BA-E72F-24C7-7BCE-208AA29522FF}"/>
              </a:ext>
            </a:extLst>
          </p:cNvPr>
          <p:cNvSpPr txBox="1"/>
          <p:nvPr/>
        </p:nvSpPr>
        <p:spPr>
          <a:xfrm>
            <a:off x="2754123" y="345383"/>
            <a:ext cx="66837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TEACHER UML:_</a:t>
            </a:r>
            <a:endParaRPr lang="en-IN" sz="6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2EFA3-06B8-6E09-9F24-15C56058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46" y="1847666"/>
            <a:ext cx="9777307" cy="4229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D43884-2EF2-A297-4766-D1823ACA12E2}"/>
              </a:ext>
            </a:extLst>
          </p:cNvPr>
          <p:cNvSpPr txBox="1"/>
          <p:nvPr/>
        </p:nvSpPr>
        <p:spPr>
          <a:xfrm>
            <a:off x="2969267" y="206270"/>
            <a:ext cx="6524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STUDENT UML:_</a:t>
            </a:r>
            <a:endParaRPr lang="en-IN" sz="6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94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DAD096-48B4-B612-D89A-371DD90671F1}"/>
              </a:ext>
            </a:extLst>
          </p:cNvPr>
          <p:cNvSpPr txBox="1"/>
          <p:nvPr/>
        </p:nvSpPr>
        <p:spPr>
          <a:xfrm>
            <a:off x="3942413" y="2762895"/>
            <a:ext cx="4841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Activity Diagram</a:t>
            </a:r>
            <a:endParaRPr lang="en-IN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2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83044-314E-B71A-9CB4-58AEA4CCB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4940"/>
            <a:ext cx="10058399" cy="662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9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AE062-03B3-7761-6667-CDF9E09D7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87A2A6-DAF3-49F5-B19B-0634599C6518}"/>
              </a:ext>
            </a:extLst>
          </p:cNvPr>
          <p:cNvSpPr txBox="1"/>
          <p:nvPr/>
        </p:nvSpPr>
        <p:spPr>
          <a:xfrm>
            <a:off x="4263961" y="2598003"/>
            <a:ext cx="4841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Table-Structure </a:t>
            </a:r>
            <a:endParaRPr lang="en-IN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71759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2AE6C-0B8B-82FD-A70F-5E94B219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723" y="569912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C000"/>
                </a:solidFill>
                <a:latin typeface="Bodoni MT" panose="02070603080606020203" pitchFamily="18" charset="0"/>
              </a:rPr>
              <a:t>Table Name :-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Login Table</a:t>
            </a:r>
            <a:br>
              <a:rPr lang="en-US" sz="3600" b="1" dirty="0">
                <a:solidFill>
                  <a:schemeClr val="bg1"/>
                </a:solidFill>
                <a:latin typeface="Bodoni MT" panose="02070603080606020203" pitchFamily="18" charset="0"/>
              </a:rPr>
            </a:br>
            <a:br>
              <a:rPr lang="en-US" sz="3600" b="1" dirty="0">
                <a:solidFill>
                  <a:schemeClr val="bg1">
                    <a:lumMod val="85000"/>
                  </a:schemeClr>
                </a:solidFill>
                <a:latin typeface="Bodoni MT" panose="02070603080606020203" pitchFamily="18" charset="0"/>
              </a:rPr>
            </a:br>
            <a:r>
              <a:rPr lang="en-US" sz="3600" b="1" dirty="0">
                <a:latin typeface="Bodoni MT" panose="02070603080606020203" pitchFamily="18" charset="0"/>
              </a:rPr>
              <a:t>Use :Admin Student And </a:t>
            </a:r>
            <a:r>
              <a:rPr lang="en-US" sz="3600" b="1" dirty="0" err="1">
                <a:latin typeface="Bodoni MT" panose="02070603080606020203" pitchFamily="18" charset="0"/>
              </a:rPr>
              <a:t>faclty</a:t>
            </a:r>
            <a:r>
              <a:rPr lang="en-US" sz="3600" b="1" dirty="0">
                <a:latin typeface="Bodoni MT" panose="02070603080606020203" pitchFamily="18" charset="0"/>
              </a:rPr>
              <a:t> Can Login </a:t>
            </a:r>
            <a:br>
              <a:rPr lang="en-IN" sz="3600" dirty="0">
                <a:latin typeface="Bodoni MT" panose="02070603080606020203" pitchFamily="18" charset="0"/>
              </a:rPr>
            </a:br>
            <a:br>
              <a:rPr lang="en-US" sz="3600" dirty="0">
                <a:solidFill>
                  <a:schemeClr val="accent5">
                    <a:lumMod val="50000"/>
                  </a:schemeClr>
                </a:solidFill>
                <a:latin typeface="Bodoni MT" panose="02070603080606020203" pitchFamily="18" charset="0"/>
              </a:rPr>
            </a:br>
            <a:endParaRPr lang="en-IN" sz="3600" dirty="0">
              <a:latin typeface="Bodoni MT" panose="02070603080606020203" pitchFamily="18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D67762-CE80-C142-ED67-F3F082E16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4104394"/>
              </p:ext>
            </p:extLst>
          </p:nvPr>
        </p:nvGraphicFramePr>
        <p:xfrm>
          <a:off x="266700" y="1895475"/>
          <a:ext cx="11229509" cy="43098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28503">
                  <a:extLst>
                    <a:ext uri="{9D8B030D-6E8A-4147-A177-3AD203B41FA5}">
                      <a16:colId xmlns:a16="http://schemas.microsoft.com/office/drawing/2014/main" val="3704038297"/>
                    </a:ext>
                  </a:extLst>
                </a:gridCol>
                <a:gridCol w="2614666">
                  <a:extLst>
                    <a:ext uri="{9D8B030D-6E8A-4147-A177-3AD203B41FA5}">
                      <a16:colId xmlns:a16="http://schemas.microsoft.com/office/drawing/2014/main" val="1789813417"/>
                    </a:ext>
                  </a:extLst>
                </a:gridCol>
                <a:gridCol w="1871585">
                  <a:extLst>
                    <a:ext uri="{9D8B030D-6E8A-4147-A177-3AD203B41FA5}">
                      <a16:colId xmlns:a16="http://schemas.microsoft.com/office/drawing/2014/main" val="1966908172"/>
                    </a:ext>
                  </a:extLst>
                </a:gridCol>
                <a:gridCol w="1871585">
                  <a:extLst>
                    <a:ext uri="{9D8B030D-6E8A-4147-A177-3AD203B41FA5}">
                      <a16:colId xmlns:a16="http://schemas.microsoft.com/office/drawing/2014/main" val="2977331063"/>
                    </a:ext>
                  </a:extLst>
                </a:gridCol>
                <a:gridCol w="1871585">
                  <a:extLst>
                    <a:ext uri="{9D8B030D-6E8A-4147-A177-3AD203B41FA5}">
                      <a16:colId xmlns:a16="http://schemas.microsoft.com/office/drawing/2014/main" val="2860989019"/>
                    </a:ext>
                  </a:extLst>
                </a:gridCol>
                <a:gridCol w="1871585">
                  <a:extLst>
                    <a:ext uri="{9D8B030D-6E8A-4147-A177-3AD203B41FA5}">
                      <a16:colId xmlns:a16="http://schemas.microsoft.com/office/drawing/2014/main" val="409122161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100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100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100" dirty="0">
                          <a:solidFill>
                            <a:schemeClr val="bg1"/>
                          </a:solidFill>
                          <a:effectLst/>
                        </a:rPr>
                        <a:t>Collation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100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100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100" dirty="0">
                          <a:solidFill>
                            <a:schemeClr val="bg1"/>
                          </a:solidFill>
                          <a:effectLst/>
                        </a:rPr>
                        <a:t>Extra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4656752"/>
                  </a:ext>
                </a:extLst>
              </a:tr>
              <a:tr h="906470"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600" b="1" kern="100" dirty="0">
                          <a:effectLst/>
                        </a:rPr>
                        <a:t>ID</a:t>
                      </a: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444444"/>
                          </a:solidFill>
                          <a:effectLst/>
                        </a:rPr>
                        <a:t>int(11)</a:t>
                      </a:r>
                      <a:endParaRPr lang="en-US" sz="1600" b="1" kern="100" dirty="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effectLst/>
                        </a:rPr>
                        <a:t> </a:t>
                      </a: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effectLst/>
                        </a:rPr>
                        <a:t> </a:t>
                      </a: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rgbClr val="000000"/>
                          </a:solidFill>
                          <a:effectLst/>
                        </a:rPr>
                        <a:t>AUTO_INCREMENT</a:t>
                      </a: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8155956"/>
                  </a:ext>
                </a:extLst>
              </a:tr>
              <a:tr h="906470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 err="1">
                          <a:solidFill>
                            <a:srgbClr val="000000"/>
                          </a:solidFill>
                          <a:effectLst/>
                        </a:rPr>
                        <a:t>user_id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44444"/>
                          </a:solidFill>
                          <a:effectLst/>
                        </a:rPr>
                        <a:t>varchar(30)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444444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053983"/>
                  </a:ext>
                </a:extLst>
              </a:tr>
              <a:tr h="629089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</a:rPr>
                        <a:t>Password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44444"/>
                          </a:solidFill>
                          <a:effectLst/>
                        </a:rPr>
                        <a:t>varchar(30)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444444"/>
                          </a:solidFill>
                          <a:effectLst/>
                        </a:rPr>
                        <a:t>latin1_swedish_ci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2857363"/>
                  </a:ext>
                </a:extLst>
              </a:tr>
              <a:tr h="629089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</a:rPr>
                        <a:t>Role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varchar(10)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444444"/>
                          </a:solidFill>
                          <a:effectLst/>
                        </a:rPr>
                        <a:t>latin1_swedish_ci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3505200"/>
                  </a:ext>
                </a:extLst>
              </a:tr>
              <a:tr h="629089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</a:rPr>
                        <a:t>Account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varchar(20)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444444"/>
                          </a:solidFill>
                          <a:effectLst/>
                        </a:rPr>
                        <a:t>No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493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82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F472-506E-F65C-7579-9FC22B8B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228" y="-70339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Cambria" pitchFamily="18" charset="0"/>
              </a:rPr>
              <a:t>Table Name :</a:t>
            </a:r>
            <a:r>
              <a:rPr lang="en-US" sz="4000" dirty="0">
                <a:solidFill>
                  <a:srgbClr val="FFC000"/>
                </a:solidFill>
                <a:latin typeface="Cambria" pitchFamily="18" charset="0"/>
              </a:rPr>
              <a:t> </a:t>
            </a: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Student_info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Table</a:t>
            </a:r>
            <a:b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</a:b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87E7983-72E4-29AD-A0EB-FD79E3A0B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711734"/>
              </p:ext>
            </p:extLst>
          </p:nvPr>
        </p:nvGraphicFramePr>
        <p:xfrm>
          <a:off x="304800" y="662782"/>
          <a:ext cx="11315700" cy="67514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373014171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3994481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726872716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104001118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13379169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3214886200"/>
                    </a:ext>
                  </a:extLst>
                </a:gridCol>
              </a:tblGrid>
              <a:tr h="239452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</a:rPr>
                        <a:t>Collation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</a:rPr>
                        <a:t>Extra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326879"/>
                  </a:ext>
                </a:extLst>
              </a:tr>
              <a:tr h="396600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 err="1">
                          <a:solidFill>
                            <a:srgbClr val="000000"/>
                          </a:solidFill>
                          <a:effectLst/>
                        </a:rPr>
                        <a:t>roll_no</a:t>
                      </a:r>
                      <a:r>
                        <a:rPr lang="en-IN" sz="1400" b="1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IN" sz="1400" kern="100" dirty="0">
                          <a:effectLst/>
                        </a:rPr>
                        <a:t> 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44444"/>
                          </a:solidFill>
                          <a:effectLst/>
                        </a:rPr>
                        <a:t>int(20)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AUTO_INCREMENT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0754095"/>
                  </a:ext>
                </a:extLst>
              </a:tr>
              <a:tr h="398016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 err="1">
                          <a:solidFill>
                            <a:srgbClr val="000000"/>
                          </a:solidFill>
                          <a:effectLst/>
                        </a:rPr>
                        <a:t>first_name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varchar(30)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444444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5816911"/>
                  </a:ext>
                </a:extLst>
              </a:tr>
              <a:tr h="398016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 err="1">
                          <a:solidFill>
                            <a:srgbClr val="000000"/>
                          </a:solidFill>
                          <a:effectLst/>
                        </a:rPr>
                        <a:t>middle_name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varchar(30)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444444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531236"/>
                  </a:ext>
                </a:extLst>
              </a:tr>
              <a:tr h="6002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IN" sz="1400" b="1" kern="1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IN" sz="1400" b="1" kern="100" dirty="0" err="1">
                          <a:solidFill>
                            <a:srgbClr val="000000"/>
                          </a:solidFill>
                          <a:effectLst/>
                        </a:rPr>
                        <a:t>last_name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varchar(30)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444444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4390544"/>
                  </a:ext>
                </a:extLst>
              </a:tr>
              <a:tr h="317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IN" sz="1400" b="1" kern="100" dirty="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IN" sz="1400" b="1" kern="100" dirty="0">
                          <a:solidFill>
                            <a:srgbClr val="444444"/>
                          </a:solidFill>
                          <a:effectLst/>
                        </a:rPr>
                        <a:t>email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44444"/>
                          </a:solidFill>
                          <a:effectLst/>
                        </a:rPr>
                        <a:t>varchar(30)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444444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3749986"/>
                  </a:ext>
                </a:extLst>
              </a:tr>
              <a:tr h="2394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 err="1">
                          <a:solidFill>
                            <a:srgbClr val="000000"/>
                          </a:solidFill>
                          <a:effectLst/>
                        </a:rPr>
                        <a:t>mobile_no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varchar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876096"/>
                  </a:ext>
                </a:extLst>
              </a:tr>
              <a:tr h="3980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 err="1">
                          <a:solidFill>
                            <a:srgbClr val="000000"/>
                          </a:solidFill>
                          <a:effectLst/>
                        </a:rPr>
                        <a:t>course_code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varchar(11)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3232292"/>
                  </a:ext>
                </a:extLst>
              </a:tr>
              <a:tr h="3980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rgbClr val="000000"/>
                          </a:solidFill>
                          <a:effectLst/>
                        </a:rPr>
                        <a:t>session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varchar(10)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2140870"/>
                  </a:ext>
                </a:extLst>
              </a:tr>
              <a:tr h="3980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 err="1">
                          <a:solidFill>
                            <a:srgbClr val="444444"/>
                          </a:solidFill>
                          <a:effectLst/>
                        </a:rPr>
                        <a:t>profile_image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varchar(100)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5946852"/>
                  </a:ext>
                </a:extLst>
              </a:tr>
              <a:tr h="3980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rgbClr val="000000"/>
                          </a:solidFill>
                          <a:effectLst/>
                        </a:rPr>
                        <a:t>Dob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varchar(10)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4518681"/>
                  </a:ext>
                </a:extLst>
              </a:tr>
              <a:tr h="2394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varchar(10)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1706202"/>
                  </a:ext>
                </a:extLst>
              </a:tr>
              <a:tr h="3980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 err="1">
                          <a:solidFill>
                            <a:srgbClr val="000000"/>
                          </a:solidFill>
                          <a:effectLst/>
                        </a:rPr>
                        <a:t>permanent_address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varchar(150)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2680384"/>
                  </a:ext>
                </a:extLst>
              </a:tr>
              <a:tr h="3980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 err="1">
                          <a:solidFill>
                            <a:srgbClr val="444444"/>
                          </a:solidFill>
                          <a:effectLst/>
                        </a:rPr>
                        <a:t>current_address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varchar(150)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8287982"/>
                  </a:ext>
                </a:extLst>
              </a:tr>
              <a:tr h="6002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 err="1">
                          <a:solidFill>
                            <a:srgbClr val="000000"/>
                          </a:solidFill>
                          <a:effectLst/>
                        </a:rPr>
                        <a:t>admission_date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Timestamp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 err="1">
                          <a:solidFill>
                            <a:srgbClr val="444444"/>
                          </a:solidFill>
                          <a:effectLst/>
                        </a:rPr>
                        <a:t>current_timestamp</a:t>
                      </a:r>
                      <a:r>
                        <a:rPr lang="en-IN" sz="1400" kern="100" dirty="0">
                          <a:solidFill>
                            <a:srgbClr val="444444"/>
                          </a:solidFill>
                          <a:effectLst/>
                        </a:rPr>
                        <a:t>()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444444"/>
                          </a:solidFill>
                          <a:effectLst/>
                        </a:rPr>
                        <a:t>ON UPDATE CURRENT_TIMESTAMP()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189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4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AD52-36F2-3FF6-44EA-1ACF537F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42879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Cambria" pitchFamily="18" charset="0"/>
              </a:rPr>
              <a:t>Table Name :</a:t>
            </a:r>
            <a:r>
              <a:rPr lang="en-US" sz="4000" dirty="0">
                <a:solidFill>
                  <a:srgbClr val="FFC000"/>
                </a:solidFill>
                <a:latin typeface="Cambria" pitchFamily="18" charset="0"/>
              </a:rPr>
              <a:t> </a:t>
            </a: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Teacher_info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Table</a:t>
            </a:r>
            <a:br>
              <a:rPr lang="en-IN" sz="4000" dirty="0">
                <a:solidFill>
                  <a:schemeClr val="bg1">
                    <a:lumMod val="85000"/>
                  </a:schemeClr>
                </a:solidFill>
              </a:rPr>
            </a:br>
            <a:endParaRPr lang="en-IN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721E353-21B7-265C-777E-68C971BA99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455995"/>
              </p:ext>
            </p:extLst>
          </p:nvPr>
        </p:nvGraphicFramePr>
        <p:xfrm>
          <a:off x="400050" y="1042985"/>
          <a:ext cx="10858500" cy="56721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3499345758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4149488484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94906720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32952937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876996027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56268573"/>
                    </a:ext>
                  </a:extLst>
                </a:gridCol>
              </a:tblGrid>
              <a:tr h="320653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Collation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Extra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6140459"/>
                  </a:ext>
                </a:extLst>
              </a:tr>
              <a:tr h="5471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teacher_id </a:t>
                      </a:r>
                      <a:r>
                        <a:rPr lang="en-IN" sz="1100" kern="100">
                          <a:effectLst/>
                        </a:rPr>
                        <a:t> 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int(11)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dirty="0">
                          <a:solidFill>
                            <a:srgbClr val="000000"/>
                          </a:solidFill>
                          <a:effectLst/>
                        </a:rPr>
                        <a:t>AUTO_INCREMENT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3971703"/>
                  </a:ext>
                </a:extLst>
              </a:tr>
              <a:tr h="547125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first_name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varchar(30)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444444"/>
                          </a:solidFill>
                          <a:effectLst/>
                        </a:rPr>
                        <a:t>latin1_swedish_ci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kern="100"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4964406"/>
                  </a:ext>
                </a:extLst>
              </a:tr>
              <a:tr h="326519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middle_name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varchar(30)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444444"/>
                          </a:solidFill>
                          <a:effectLst/>
                        </a:rPr>
                        <a:t>latin1_swedish_ci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044745"/>
                  </a:ext>
                </a:extLst>
              </a:tr>
              <a:tr h="4923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last_name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varchar(30)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444444"/>
                          </a:solidFill>
                          <a:effectLst/>
                        </a:rPr>
                        <a:t>latin1_swedish_ci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3265359"/>
                  </a:ext>
                </a:extLst>
              </a:tr>
              <a:tr h="4923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IN" sz="1000" b="1" kern="1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IN" sz="1000" b="1" kern="100">
                          <a:solidFill>
                            <a:srgbClr val="444444"/>
                          </a:solidFill>
                          <a:effectLst/>
                        </a:rPr>
                        <a:t>email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varchar(30)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444444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4332184"/>
                  </a:ext>
                </a:extLst>
              </a:tr>
              <a:tr h="493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phone_no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Varchar(11)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5436996"/>
                  </a:ext>
                </a:extLst>
              </a:tr>
              <a:tr h="493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IN" sz="1000" b="1" kern="100">
                          <a:solidFill>
                            <a:srgbClr val="444444"/>
                          </a:solidFill>
                          <a:effectLst/>
                        </a:rPr>
                      </a:br>
                      <a:r>
                        <a:rPr lang="en-IN" sz="1000" b="1" kern="100">
                          <a:solidFill>
                            <a:srgbClr val="444444"/>
                          </a:solidFill>
                          <a:effectLst/>
                        </a:rPr>
                        <a:t>profile_image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blob</a:t>
                      </a:r>
                      <a:r>
                        <a:rPr lang="en-IN" sz="1000" kern="100">
                          <a:solidFill>
                            <a:srgbClr val="444444"/>
                          </a:solidFill>
                          <a:effectLst/>
                        </a:rPr>
                        <a:t> 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904110"/>
                  </a:ext>
                </a:extLst>
              </a:tr>
              <a:tr h="3265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teacher_status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varchar(20)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4141632"/>
                  </a:ext>
                </a:extLst>
              </a:tr>
              <a:tr h="3265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dob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varchar(15)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4966306"/>
                  </a:ext>
                </a:extLst>
              </a:tr>
              <a:tr h="3265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gender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varchar(10)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7692344"/>
                  </a:ext>
                </a:extLst>
              </a:tr>
              <a:tr h="3265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permanent_address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varchar(150)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1409526"/>
                  </a:ext>
                </a:extLst>
              </a:tr>
              <a:tr h="3265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444444"/>
                          </a:solidFill>
                          <a:effectLst/>
                        </a:rPr>
                        <a:t>current_address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varchar(150)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6841735"/>
                  </a:ext>
                </a:extLst>
              </a:tr>
              <a:tr h="3265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1" kern="100">
                          <a:solidFill>
                            <a:srgbClr val="000000"/>
                          </a:solidFill>
                          <a:effectLst/>
                        </a:rPr>
                        <a:t>hire_date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varchar(15)</a:t>
                      </a:r>
                      <a:endParaRPr lang="en-US" sz="11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8148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50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AD52-36F2-3FF6-44EA-1ACF537F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53" y="174746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Cambria" pitchFamily="18" charset="0"/>
              </a:rPr>
              <a:t>Table Name :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itchFamily="18" charset="0"/>
              </a:rPr>
              <a:t>Teacher Courses Table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E4F3E8D-BE38-D23B-9656-79A22476EB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216941"/>
              </p:ext>
            </p:extLst>
          </p:nvPr>
        </p:nvGraphicFramePr>
        <p:xfrm>
          <a:off x="714374" y="1708146"/>
          <a:ext cx="10515600" cy="4760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9710771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80138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455439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52564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6352485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18268039"/>
                    </a:ext>
                  </a:extLst>
                </a:gridCol>
              </a:tblGrid>
              <a:tr h="5481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Collation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Null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Default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</a:rPr>
                        <a:t>Extra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8573348"/>
                  </a:ext>
                </a:extLst>
              </a:tr>
              <a:tr h="6544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kern="100" dirty="0" err="1">
                          <a:solidFill>
                            <a:srgbClr val="000000"/>
                          </a:solidFill>
                          <a:effectLst/>
                        </a:rPr>
                        <a:t>teacher_courses_id</a:t>
                      </a:r>
                      <a:r>
                        <a:rPr lang="en-IN" sz="1200" b="1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444444"/>
                          </a:solidFill>
                          <a:effectLst/>
                        </a:rPr>
                        <a:t>int(11)</a:t>
                      </a:r>
                      <a:endParaRPr lang="en-US" sz="1200" kern="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effectLst/>
                        </a:rPr>
                        <a:t> 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effectLst/>
                        </a:rPr>
                        <a:t> 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</a:rPr>
                        <a:t>AUTO_INCREMENT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249905"/>
                  </a:ext>
                </a:extLst>
              </a:tr>
              <a:tr h="65111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kern="100" dirty="0" err="1">
                          <a:solidFill>
                            <a:srgbClr val="000000"/>
                          </a:solidFill>
                          <a:effectLst/>
                        </a:rPr>
                        <a:t>course_code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444444"/>
                          </a:solidFill>
                          <a:effectLst/>
                        </a:rPr>
                        <a:t>varchar(10)</a:t>
                      </a:r>
                      <a:endParaRPr lang="en-US" sz="12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444444"/>
                          </a:solidFill>
                          <a:effectLst/>
                        </a:rPr>
                        <a:t>No</a:t>
                      </a:r>
                      <a:endParaRPr lang="en-US" sz="1200" kern="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8902590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kern="100" dirty="0">
                          <a:solidFill>
                            <a:srgbClr val="000000"/>
                          </a:solidFill>
                          <a:effectLst/>
                        </a:rPr>
                        <a:t>Semester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444444"/>
                          </a:solidFill>
                          <a:effectLst/>
                        </a:rPr>
                        <a:t>int(11)</a:t>
                      </a:r>
                      <a:endParaRPr lang="en-US" sz="12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046353"/>
                  </a:ext>
                </a:extLst>
              </a:tr>
              <a:tr h="6511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kern="100" dirty="0" err="1">
                          <a:solidFill>
                            <a:srgbClr val="000000"/>
                          </a:solidFill>
                          <a:effectLst/>
                        </a:rPr>
                        <a:t>teacher_id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444444"/>
                          </a:solidFill>
                          <a:effectLst/>
                        </a:rPr>
                        <a:t>varchar(10)</a:t>
                      </a:r>
                      <a:endParaRPr lang="en-US" sz="12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260159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kern="100" dirty="0" err="1">
                          <a:solidFill>
                            <a:srgbClr val="444444"/>
                          </a:solidFill>
                          <a:effectLst/>
                        </a:rPr>
                        <a:t>subject_code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444444"/>
                          </a:solidFill>
                          <a:effectLst/>
                        </a:rPr>
                        <a:t>varchar(10)</a:t>
                      </a:r>
                      <a:endParaRPr lang="en-US" sz="1200" kern="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6678530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kern="100" dirty="0" err="1">
                          <a:solidFill>
                            <a:srgbClr val="000000"/>
                          </a:solidFill>
                          <a:effectLst/>
                        </a:rPr>
                        <a:t>assign_date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444444"/>
                          </a:solidFill>
                          <a:effectLst/>
                        </a:rPr>
                        <a:t>varchar(10)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latin1_swedish_ci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595085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kern="100">
                          <a:solidFill>
                            <a:srgbClr val="000000"/>
                          </a:solidFill>
                          <a:effectLst/>
                        </a:rPr>
                        <a:t>total_classes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444444"/>
                          </a:solidFill>
                          <a:effectLst/>
                        </a:rPr>
                        <a:t>int(11)</a:t>
                      </a:r>
                      <a:endParaRPr lang="en-US" sz="12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444444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 dirty="0" err="1">
                          <a:solidFill>
                            <a:srgbClr val="000000"/>
                          </a:solidFill>
                          <a:effectLst/>
                        </a:rPr>
                        <a:t>NoneSS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7819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91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AD52-36F2-3FF6-44EA-1ACF537F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34" y="107583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Cambria" pitchFamily="18" charset="0"/>
              </a:rPr>
              <a:t>Table Name :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itchFamily="18" charset="0"/>
              </a:rPr>
              <a:t>Courses Table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E4F3E8D-BE38-D23B-9656-79A22476EB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800896"/>
              </p:ext>
            </p:extLst>
          </p:nvPr>
        </p:nvGraphicFramePr>
        <p:xfrm>
          <a:off x="714374" y="1708146"/>
          <a:ext cx="10515600" cy="4760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9710771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80138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455439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52564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6352485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18268039"/>
                    </a:ext>
                  </a:extLst>
                </a:gridCol>
              </a:tblGrid>
              <a:tr h="5481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Name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Type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Collation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Null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Default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Extra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8573348"/>
                  </a:ext>
                </a:extLst>
              </a:tr>
              <a:tr h="6544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course_code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varchar(10)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effectLst/>
                          <a:latin typeface="High Tower Text" panose="02040502050506030303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effectLst/>
                          <a:latin typeface="High Tower Text" panose="02040502050506030303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249905"/>
                  </a:ext>
                </a:extLst>
              </a:tr>
              <a:tr h="6511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course_name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varchar(50)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8902590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semester_or_year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varchar(10)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i="1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046353"/>
                  </a:ext>
                </a:extLst>
              </a:tr>
              <a:tr h="65111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no_of_year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int(10)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260159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Name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Type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Collation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Null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Default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Extra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6678530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course_code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varchar(10)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effectLst/>
                          <a:latin typeface="High Tower Text" panose="02040502050506030303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effectLst/>
                          <a:latin typeface="High Tower Text" panose="02040502050506030303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595085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course_name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varchar(50)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latin1_swedish_ci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7819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01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90F8-6961-2C97-D1FD-1150BBB4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br>
              <a:rPr lang="en-I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850BE-3F17-9503-05CE-3F25C4E79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770" y="1514007"/>
            <a:ext cx="9099030" cy="534399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02060"/>
                </a:solidFill>
                <a:latin typeface="Book Antiqua" panose="02040602050305030304" pitchFamily="18" charset="0"/>
                <a:cs typeface="Calibri" pitchFamily="34" charset="0"/>
              </a:rPr>
              <a:t> </a:t>
            </a:r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Profile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Project Introduction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Environmental Description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&amp; Software Requirements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Tools &amp; Technology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System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D1F1C-4FF5-316C-A7E2-547A6C3A73F3}"/>
              </a:ext>
            </a:extLst>
          </p:cNvPr>
          <p:cNvSpPr/>
          <p:nvPr/>
        </p:nvSpPr>
        <p:spPr>
          <a:xfrm>
            <a:off x="4339749" y="346391"/>
            <a:ext cx="38993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Bodoni MT" panose="02070603080606020203" pitchFamily="18" charset="0"/>
              </a:rPr>
              <a:t>CONTENTS</a:t>
            </a:r>
            <a:endParaRPr lang="en-IN" sz="5400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31329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AD52-36F2-3FF6-44EA-1ACF537F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761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Cambria" pitchFamily="18" charset="0"/>
              </a:rPr>
              <a:t>Table Name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itchFamily="18" charset="0"/>
              </a:rPr>
              <a:t>: </a:t>
            </a: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" pitchFamily="18" charset="0"/>
              </a:rPr>
              <a:t>Course_Subject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itchFamily="18" charset="0"/>
              </a:rPr>
              <a:t> Table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E4F3E8D-BE38-D23B-9656-79A22476EB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861108"/>
              </p:ext>
            </p:extLst>
          </p:nvPr>
        </p:nvGraphicFramePr>
        <p:xfrm>
          <a:off x="714374" y="1708146"/>
          <a:ext cx="10515600" cy="48105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9710771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8013804"/>
                    </a:ext>
                  </a:extLst>
                </a:gridCol>
                <a:gridCol w="2009776">
                  <a:extLst>
                    <a:ext uri="{9D8B030D-6E8A-4147-A177-3AD203B41FA5}">
                      <a16:colId xmlns:a16="http://schemas.microsoft.com/office/drawing/2014/main" val="2645543968"/>
                    </a:ext>
                  </a:extLst>
                </a:gridCol>
                <a:gridCol w="1495424">
                  <a:extLst>
                    <a:ext uri="{9D8B030D-6E8A-4147-A177-3AD203B41FA5}">
                      <a16:colId xmlns:a16="http://schemas.microsoft.com/office/drawing/2014/main" val="2052564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6352485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18268039"/>
                    </a:ext>
                  </a:extLst>
                </a:gridCol>
              </a:tblGrid>
              <a:tr h="54814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Name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Type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Collation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Null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Default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Extra</a:t>
                      </a:r>
                      <a:endParaRPr lang="en-US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8573348"/>
                  </a:ext>
                </a:extLst>
              </a:tr>
              <a:tr h="6544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subject_code</a:t>
                      </a:r>
                      <a:r>
                        <a:rPr lang="en-IN" sz="16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varchar(10)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effectLst/>
                          <a:latin typeface="High Tower Text" panose="02040502050506030303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latin1_swedish_ci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effectLst/>
                          <a:latin typeface="High Tower Text" panose="02040502050506030303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249905"/>
                  </a:ext>
                </a:extLst>
              </a:tr>
              <a:tr h="6511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subject_name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varchar(50)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latin1_swedish_ci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8902590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course_code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varchar(10)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i="1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latin1_swedish_ci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046353"/>
                  </a:ext>
                </a:extLst>
              </a:tr>
              <a:tr h="6511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semester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int(10)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260159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credit_hours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int(5)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6678530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Name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Type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Collation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Null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Default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Extra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595085"/>
                  </a:ext>
                </a:extLst>
              </a:tr>
              <a:tr h="56401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subject_code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varchar(10)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effectLst/>
                          <a:latin typeface="High Tower Text" panose="02040502050506030303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latin1_swedish_ci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i="1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None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00" dirty="0">
                          <a:effectLst/>
                          <a:latin typeface="High Tower Text" panose="02040502050506030303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 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7819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13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71EE32-EC67-303B-ED38-67A34B00B434}"/>
              </a:ext>
            </a:extLst>
          </p:cNvPr>
          <p:cNvSpPr/>
          <p:nvPr/>
        </p:nvSpPr>
        <p:spPr>
          <a:xfrm>
            <a:off x="3776058" y="2967335"/>
            <a:ext cx="46398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Screen</a:t>
            </a:r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Layout</a:t>
            </a:r>
            <a:endParaRPr lang="en-US" sz="5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" panose="020706030806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56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CFBF3-11D2-D4B5-C03D-5FA55971A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C08D30-8649-C82B-0EFA-31A61DEE4137}"/>
              </a:ext>
            </a:extLst>
          </p:cNvPr>
          <p:cNvSpPr/>
          <p:nvPr/>
        </p:nvSpPr>
        <p:spPr>
          <a:xfrm>
            <a:off x="3776058" y="2967335"/>
            <a:ext cx="46398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Admin Panel</a:t>
            </a:r>
          </a:p>
        </p:txBody>
      </p:sp>
    </p:spTree>
    <p:extLst>
      <p:ext uri="{BB962C8B-B14F-4D97-AF65-F5344CB8AC3E}">
        <p14:creationId xmlns:p14="http://schemas.microsoft.com/office/powerpoint/2010/main" val="1501010245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BD5135-DE93-579E-C4D2-9AE96B51FA39}"/>
              </a:ext>
            </a:extLst>
          </p:cNvPr>
          <p:cNvSpPr/>
          <p:nvPr/>
        </p:nvSpPr>
        <p:spPr>
          <a:xfrm>
            <a:off x="3776057" y="0"/>
            <a:ext cx="46398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BCD47-8E4B-529C-0506-E462EA1E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1087" y="1096486"/>
            <a:ext cx="10189822" cy="46650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F8BC78-FCCA-3DF5-6372-C01CE330A958}"/>
              </a:ext>
            </a:extLst>
          </p:cNvPr>
          <p:cNvSpPr/>
          <p:nvPr/>
        </p:nvSpPr>
        <p:spPr>
          <a:xfrm>
            <a:off x="-229814" y="5885934"/>
            <a:ext cx="1145026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Admin Teachers Student Can Login Their Account</a:t>
            </a:r>
          </a:p>
        </p:txBody>
      </p:sp>
    </p:spTree>
    <p:extLst>
      <p:ext uri="{BB962C8B-B14F-4D97-AF65-F5344CB8AC3E}">
        <p14:creationId xmlns:p14="http://schemas.microsoft.com/office/powerpoint/2010/main" val="41002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95632-D3E3-CD8B-629E-D47645062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B7E785-3526-EF7C-79F6-1B0B1F41F10A}"/>
              </a:ext>
            </a:extLst>
          </p:cNvPr>
          <p:cNvSpPr/>
          <p:nvPr/>
        </p:nvSpPr>
        <p:spPr>
          <a:xfrm>
            <a:off x="2890231" y="143172"/>
            <a:ext cx="66442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Admin-Login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4612DA-52A7-58F5-8227-06316FBE2B58}"/>
              </a:ext>
            </a:extLst>
          </p:cNvPr>
          <p:cNvSpPr/>
          <p:nvPr/>
        </p:nvSpPr>
        <p:spPr>
          <a:xfrm>
            <a:off x="-1915740" y="5955382"/>
            <a:ext cx="1145026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Admin Login It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’s </a:t>
            </a:r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Account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76C87E-6ED0-E84E-DD11-4644EA89AF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019026"/>
            <a:ext cx="10325100" cy="48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D1DF-2465-A4DC-C5B2-18FF4BE6A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08A591-8303-791D-18AB-26FB1523DA29}"/>
              </a:ext>
            </a:extLst>
          </p:cNvPr>
          <p:cNvSpPr/>
          <p:nvPr/>
        </p:nvSpPr>
        <p:spPr>
          <a:xfrm>
            <a:off x="2773853" y="-134621"/>
            <a:ext cx="66442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Admin-Dashboard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999F81-CB2F-69D6-FE0B-18E342E8B358}"/>
              </a:ext>
            </a:extLst>
          </p:cNvPr>
          <p:cNvSpPr/>
          <p:nvPr/>
        </p:nvSpPr>
        <p:spPr>
          <a:xfrm>
            <a:off x="92598" y="4982781"/>
            <a:ext cx="1171358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Admin Can </a:t>
            </a:r>
            <a:r>
              <a:rPr lang="en-US" sz="3200" b="1" kern="1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Registration Student </a:t>
            </a:r>
            <a:r>
              <a:rPr lang="en-US" sz="3200" b="1" kern="1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AndTeacher.Admin</a:t>
            </a:r>
            <a:r>
              <a:rPr lang="en-US" sz="3200" b="1" kern="1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3200" b="1" kern="100" dirty="0" err="1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Aslo</a:t>
            </a:r>
            <a:r>
              <a:rPr lang="en-US" sz="3200" b="1" kern="100" dirty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3200" b="1" kern="1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Add Course ,Add Subject Course And Also Manage Student And Teacher Account Active And </a:t>
            </a:r>
            <a:r>
              <a:rPr lang="en-US" sz="3200" b="1" kern="1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</a:rPr>
              <a:t>inacitve</a:t>
            </a:r>
            <a:endParaRPr lang="en-US" sz="3200" kern="1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algn="ctr"/>
            <a:endParaRPr lang="en-US" sz="3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" panose="020706030806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86A7F-16FB-F3F7-02BF-8E4D854E59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74" y="788709"/>
            <a:ext cx="10245050" cy="41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7882F-2864-434D-00F5-36219211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9A4D40-C74D-DAB5-48F4-D1DF7BCE76C4}"/>
              </a:ext>
            </a:extLst>
          </p:cNvPr>
          <p:cNvSpPr/>
          <p:nvPr/>
        </p:nvSpPr>
        <p:spPr>
          <a:xfrm>
            <a:off x="2773853" y="-134621"/>
            <a:ext cx="66442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Admin-Dashboard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4AD22C-B8F9-5D23-88FB-1DBEFA66AA82}"/>
              </a:ext>
            </a:extLst>
          </p:cNvPr>
          <p:cNvSpPr/>
          <p:nvPr/>
        </p:nvSpPr>
        <p:spPr>
          <a:xfrm>
            <a:off x="-439837" y="5543040"/>
            <a:ext cx="1171358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Admin Can Add Update And Delete Student</a:t>
            </a:r>
            <a:endParaRPr lang="en-US" sz="3200" kern="1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algn="ctr"/>
            <a:endParaRPr lang="en-US" sz="3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" panose="020706030806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1F7F0-A0BF-1987-F382-3C1D585EAD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218" y="745573"/>
            <a:ext cx="11713580" cy="47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0FAC-1D17-8D44-1CA7-33DC46ECF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F39D2F-720B-7D1A-D014-30B8FFE1700E}"/>
              </a:ext>
            </a:extLst>
          </p:cNvPr>
          <p:cNvSpPr/>
          <p:nvPr/>
        </p:nvSpPr>
        <p:spPr>
          <a:xfrm>
            <a:off x="2773853" y="-134621"/>
            <a:ext cx="66442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Admin-Dashboard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50113B-7EB2-F152-63E3-A1DABB27C6A4}"/>
              </a:ext>
            </a:extLst>
          </p:cNvPr>
          <p:cNvSpPr/>
          <p:nvPr/>
        </p:nvSpPr>
        <p:spPr>
          <a:xfrm>
            <a:off x="-173619" y="5612368"/>
            <a:ext cx="1171358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Admin Can Add Update And Delete Teacher  And Also Assign Subject To the Teacher</a:t>
            </a:r>
            <a:endParaRPr lang="en-US" sz="3200" kern="1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algn="ctr"/>
            <a:endParaRPr lang="en-US" sz="3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" panose="020706030806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49D8C-B605-9AA4-AFA4-07D052282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81" y="788709"/>
            <a:ext cx="11505236" cy="48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BCED9-8DD1-D9FC-86FF-7069DBC6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A78835-F428-761C-4CC1-651C14D39659}"/>
              </a:ext>
            </a:extLst>
          </p:cNvPr>
          <p:cNvSpPr/>
          <p:nvPr/>
        </p:nvSpPr>
        <p:spPr>
          <a:xfrm>
            <a:off x="2773853" y="-134621"/>
            <a:ext cx="66442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Admin-Dashboard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F272ED-F386-5CBC-1BB3-6CDBA0647276}"/>
              </a:ext>
            </a:extLst>
          </p:cNvPr>
          <p:cNvSpPr/>
          <p:nvPr/>
        </p:nvSpPr>
        <p:spPr>
          <a:xfrm>
            <a:off x="-184742" y="5742663"/>
            <a:ext cx="122344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Admin Can Add Course like B.B.A, </a:t>
            </a:r>
            <a:r>
              <a:rPr lang="en-US" sz="32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B.C.A,B.com</a:t>
            </a:r>
            <a:endParaRPr lang="en-US" sz="3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" panose="020706030806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20174-84EB-F54A-309A-B44933CE12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3" y="1044972"/>
            <a:ext cx="11539051" cy="444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2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2584-EF90-B88A-0F87-C862E2B92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035328-43FE-4662-0DE2-2897B140F195}"/>
              </a:ext>
            </a:extLst>
          </p:cNvPr>
          <p:cNvSpPr/>
          <p:nvPr/>
        </p:nvSpPr>
        <p:spPr>
          <a:xfrm>
            <a:off x="2773853" y="-134621"/>
            <a:ext cx="66442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Admin-Dashboard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8C83F-EC84-9B02-B80F-8758220D6D42}"/>
              </a:ext>
            </a:extLst>
          </p:cNvPr>
          <p:cNvSpPr/>
          <p:nvPr/>
        </p:nvSpPr>
        <p:spPr>
          <a:xfrm>
            <a:off x="-21221" y="5657671"/>
            <a:ext cx="1223444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Admin Can Add Subject Course Like  </a:t>
            </a:r>
            <a:r>
              <a:rPr lang="en-US" sz="32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Cppm</a:t>
            </a:r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Unix     		  Web-Designing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C9D731-041A-53FC-538A-23EE92704C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788709"/>
            <a:ext cx="11551534" cy="465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9CB145-E762-5081-95AC-1475401BC18B}"/>
              </a:ext>
            </a:extLst>
          </p:cNvPr>
          <p:cNvSpPr txBox="1"/>
          <p:nvPr/>
        </p:nvSpPr>
        <p:spPr>
          <a:xfrm>
            <a:off x="1199214" y="1223728"/>
            <a:ext cx="87842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UML Diagrams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 </a:t>
            </a:r>
            <a:r>
              <a:rPr lang="en-US" sz="4000" b="1" dirty="0">
                <a:latin typeface="Calibri" pitchFamily="34" charset="0"/>
                <a:cs typeface="Calibri" pitchFamily="34" charset="0"/>
              </a:rPr>
              <a:t>Use Case Diagram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4000" b="1" dirty="0">
                <a:latin typeface="Calibri" pitchFamily="34" charset="0"/>
                <a:cs typeface="Calibri" pitchFamily="34" charset="0"/>
              </a:rPr>
              <a:t>  Activity Diagram</a:t>
            </a:r>
          </a:p>
          <a:p>
            <a:pPr marL="457189" lvl="2" indent="-457189">
              <a:buFont typeface="Wingdings" pitchFamily="2" charset="2"/>
              <a:buChar char="q"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System Diagrams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4000" b="1" dirty="0">
                <a:latin typeface="Calibri" pitchFamily="34" charset="0"/>
                <a:cs typeface="Calibri" pitchFamily="34" charset="0"/>
              </a:rPr>
              <a:t>Table Structure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Screen Layout</a:t>
            </a:r>
          </a:p>
          <a:p>
            <a:pPr lvl="2"/>
            <a:endParaRPr lang="en-US" sz="4000" b="1" dirty="0">
              <a:latin typeface="Calibri" pitchFamily="34" charset="0"/>
              <a:cs typeface="Calibri" pitchFamily="34" charset="0"/>
            </a:endParaRPr>
          </a:p>
          <a:p>
            <a:pPr lvl="2"/>
            <a:endParaRPr lang="en-US" sz="4000" b="1" dirty="0">
              <a:solidFill>
                <a:schemeClr val="bg1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endParaRPr lang="en-IN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20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BB5D-85A6-61FE-2208-69B67CDBC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13620D-6A7A-97C1-89D1-A9E77D036CD2}"/>
              </a:ext>
            </a:extLst>
          </p:cNvPr>
          <p:cNvSpPr/>
          <p:nvPr/>
        </p:nvSpPr>
        <p:spPr>
          <a:xfrm>
            <a:off x="2773853" y="-134621"/>
            <a:ext cx="66442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Admin-Dashboard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D535D5-DD19-3A00-AD89-C0F450F96D68}"/>
              </a:ext>
            </a:extLst>
          </p:cNvPr>
          <p:cNvSpPr/>
          <p:nvPr/>
        </p:nvSpPr>
        <p:spPr>
          <a:xfrm>
            <a:off x="0" y="5324354"/>
            <a:ext cx="1208011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Admin Can Manage Student And teacher </a:t>
            </a:r>
            <a:r>
              <a:rPr lang="en-US" sz="32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Accunt</a:t>
            </a:r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Like Active And Inactive If Admin inactive Account Student and Teacher Can not login in the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A6B6C-D244-7385-0DE2-032F3C04E6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0" y="736623"/>
            <a:ext cx="11968223" cy="46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0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154F-535D-4935-EE10-5EE922CC8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2909CB-9D1D-AA74-E903-ABE284D31E7B}"/>
              </a:ext>
            </a:extLst>
          </p:cNvPr>
          <p:cNvSpPr/>
          <p:nvPr/>
        </p:nvSpPr>
        <p:spPr>
          <a:xfrm>
            <a:off x="2773853" y="-134621"/>
            <a:ext cx="66442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Admin-Dashboard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90600-A60A-EDEF-2AC9-781F4167EAF0}"/>
              </a:ext>
            </a:extLst>
          </p:cNvPr>
          <p:cNvSpPr/>
          <p:nvPr/>
        </p:nvSpPr>
        <p:spPr>
          <a:xfrm>
            <a:off x="0" y="5324354"/>
            <a:ext cx="1208011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Admin Can Manage Student And teacher </a:t>
            </a:r>
            <a:r>
              <a:rPr lang="en-US" sz="32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Accunt</a:t>
            </a:r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Like Active And Inactive If Admin inactive Account Student and Teacher Can not login in the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44599-3786-E63C-9494-92AC579C97C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0" y="788709"/>
            <a:ext cx="11968223" cy="46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18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E8178-0641-FB5E-582A-CFD0242F4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125E61-820B-2F81-1A5C-D566060C1F30}"/>
              </a:ext>
            </a:extLst>
          </p:cNvPr>
          <p:cNvSpPr/>
          <p:nvPr/>
        </p:nvSpPr>
        <p:spPr>
          <a:xfrm>
            <a:off x="3776058" y="2967335"/>
            <a:ext cx="46398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Teacher-Panel</a:t>
            </a:r>
          </a:p>
        </p:txBody>
      </p:sp>
    </p:spTree>
    <p:extLst>
      <p:ext uri="{BB962C8B-B14F-4D97-AF65-F5344CB8AC3E}">
        <p14:creationId xmlns:p14="http://schemas.microsoft.com/office/powerpoint/2010/main" val="925038072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60000-8A2B-AE5C-366A-ABA54A743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A4444F-C672-3BE5-9C4C-E3C1F4EB252D}"/>
              </a:ext>
            </a:extLst>
          </p:cNvPr>
          <p:cNvSpPr/>
          <p:nvPr/>
        </p:nvSpPr>
        <p:spPr>
          <a:xfrm>
            <a:off x="2773853" y="-134621"/>
            <a:ext cx="66442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Student-Login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9D65B-6E84-1838-60F1-BEECE0F9E795}"/>
              </a:ext>
            </a:extLst>
          </p:cNvPr>
          <p:cNvSpPr/>
          <p:nvPr/>
        </p:nvSpPr>
        <p:spPr>
          <a:xfrm>
            <a:off x="578734" y="5845195"/>
            <a:ext cx="1208011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Teacher Can Login It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’s </a:t>
            </a:r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Account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DBA669-A1C9-98FA-F01F-94171B023A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84" y="788709"/>
            <a:ext cx="10314429" cy="493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81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9AE64-DEEC-C7FE-C11D-A0FD274FC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6769F7-1A8F-CE0E-0DC8-88BB961B6C5C}"/>
              </a:ext>
            </a:extLst>
          </p:cNvPr>
          <p:cNvSpPr/>
          <p:nvPr/>
        </p:nvSpPr>
        <p:spPr>
          <a:xfrm>
            <a:off x="2773853" y="-134621"/>
            <a:ext cx="66442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Teacher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-Dashboard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12F32-D034-4F45-72B2-B350488E4064}"/>
              </a:ext>
            </a:extLst>
          </p:cNvPr>
          <p:cNvSpPr/>
          <p:nvPr/>
        </p:nvSpPr>
        <p:spPr>
          <a:xfrm>
            <a:off x="65589" y="5288340"/>
            <a:ext cx="1192578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Teacher Can Show Their Profile And Update Information 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		Also Teacher can See Assign subject given by Admin And 			     Teacher also Can Change Account Password</a:t>
            </a:r>
            <a:endParaRPr lang="en-US" sz="3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" panose="020706030806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BF4138-BDBE-D88E-25F8-68CB2287AE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3" y="725851"/>
            <a:ext cx="10949651" cy="4625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12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A3321-A298-F276-335A-AE61FF082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63EA4C-FB2F-626C-6826-24B69B385DD6}"/>
              </a:ext>
            </a:extLst>
          </p:cNvPr>
          <p:cNvSpPr/>
          <p:nvPr/>
        </p:nvSpPr>
        <p:spPr>
          <a:xfrm>
            <a:off x="3776058" y="2967335"/>
            <a:ext cx="46398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Student-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1901140731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79DB6-A2DA-F5FF-CDEB-6EA02BC2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E165C3-F732-389E-4217-BE1B5197E9C8}"/>
              </a:ext>
            </a:extLst>
          </p:cNvPr>
          <p:cNvSpPr/>
          <p:nvPr/>
        </p:nvSpPr>
        <p:spPr>
          <a:xfrm>
            <a:off x="2773853" y="-134621"/>
            <a:ext cx="66442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Teacher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-Login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D91A35-3467-8213-D5CD-F990E3F34204}"/>
              </a:ext>
            </a:extLst>
          </p:cNvPr>
          <p:cNvSpPr/>
          <p:nvPr/>
        </p:nvSpPr>
        <p:spPr>
          <a:xfrm>
            <a:off x="578734" y="5845195"/>
            <a:ext cx="1208011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Student Can Login It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’s </a:t>
            </a:r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Account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F1C740-888D-04C8-AAA7-2C079700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938784" y="946096"/>
            <a:ext cx="10314429" cy="4617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154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AC034-2722-2ED8-C2E9-695D32F4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64490A-E0F5-FE00-5F32-A8149EF32902}"/>
              </a:ext>
            </a:extLst>
          </p:cNvPr>
          <p:cNvSpPr/>
          <p:nvPr/>
        </p:nvSpPr>
        <p:spPr>
          <a:xfrm>
            <a:off x="1801581" y="-62632"/>
            <a:ext cx="85888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 Registration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FBF66B-2F86-E042-B3CD-06A7798E9F2C}"/>
              </a:ext>
            </a:extLst>
          </p:cNvPr>
          <p:cNvSpPr/>
          <p:nvPr/>
        </p:nvSpPr>
        <p:spPr>
          <a:xfrm>
            <a:off x="644324" y="5626730"/>
            <a:ext cx="1192578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Student Can Register Their Account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B9789-6D5B-0572-D8FE-708A4C86E0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89" y="1029893"/>
            <a:ext cx="10668420" cy="44276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053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2AEF6-2379-C1DE-3C1F-80D7384E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9FC0BB-CF63-1087-FE5D-7279500A59CD}"/>
              </a:ext>
            </a:extLst>
          </p:cNvPr>
          <p:cNvSpPr/>
          <p:nvPr/>
        </p:nvSpPr>
        <p:spPr>
          <a:xfrm>
            <a:off x="1801580" y="-62632"/>
            <a:ext cx="85888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Student-</a:t>
            </a:r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54C02-A47F-8D7E-F152-13BF635EE773}"/>
              </a:ext>
            </a:extLst>
          </p:cNvPr>
          <p:cNvSpPr/>
          <p:nvPr/>
        </p:nvSpPr>
        <p:spPr>
          <a:xfrm>
            <a:off x="821803" y="5780782"/>
            <a:ext cx="1137019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After Login Student can See home page Here Student can 			See All Detail Of College And Course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AB226-2411-2107-E835-450F765C97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51" y="860698"/>
            <a:ext cx="10197296" cy="4905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12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E8826-EF4D-8F28-255F-4DB7AF48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B4CD42-0347-1F1F-E236-A71E7DE5A4A9}"/>
              </a:ext>
            </a:extLst>
          </p:cNvPr>
          <p:cNvSpPr/>
          <p:nvPr/>
        </p:nvSpPr>
        <p:spPr>
          <a:xfrm>
            <a:off x="1952052" y="-62633"/>
            <a:ext cx="85888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Student-</a:t>
            </a:r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869509-2C11-C8B5-7715-E99CC4161B42}"/>
              </a:ext>
            </a:extLst>
          </p:cNvPr>
          <p:cNvSpPr/>
          <p:nvPr/>
        </p:nvSpPr>
        <p:spPr>
          <a:xfrm>
            <a:off x="821802" y="5780782"/>
            <a:ext cx="1137019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Student can See Eligibility Duration Course Semesters Course Semesters Course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tc.</a:t>
            </a:r>
          </a:p>
        </p:txBody>
      </p:sp>
      <p:pic>
        <p:nvPicPr>
          <p:cNvPr id="2049" name="Picture 77">
            <a:extLst>
              <a:ext uri="{FF2B5EF4-FFF2-40B4-BE49-F238E27FC236}">
                <a16:creationId xmlns:a16="http://schemas.microsoft.com/office/drawing/2014/main" id="{A3DC983F-5978-454A-0A43-3683275FD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97" y="888642"/>
            <a:ext cx="9965803" cy="486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44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B9FB-F176-D813-78C1-E21CD600B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292" y="1923168"/>
            <a:ext cx="6123302" cy="3675027"/>
          </a:xfrm>
        </p:spPr>
        <p:txBody>
          <a:bodyPr>
            <a:noAutofit/>
          </a:bodyPr>
          <a:lstStyle/>
          <a:p>
            <a:pPr marL="571500" lvl="7" indent="-571500">
              <a:buFont typeface="Wingdings" panose="05000000000000000000" pitchFamily="2" charset="2"/>
              <a:buChar char="ü"/>
              <a:defRPr/>
            </a:pPr>
            <a:r>
              <a:rPr lang="en-IN" sz="4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Project Profile </a:t>
            </a:r>
            <a:br>
              <a:rPr lang="en-IN" sz="4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</a:br>
            <a:br>
              <a:rPr lang="en-IN" sz="4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</a:br>
            <a:br>
              <a:rPr lang="en-IN" sz="4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</a:br>
            <a:r>
              <a:rPr lang="en-IN" sz="4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		</a:t>
            </a:r>
            <a:br>
              <a:rPr lang="en-IN" sz="4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</a:b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9D00D-2D80-6B5C-F7C4-483C7E486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589" y="825137"/>
            <a:ext cx="6406005" cy="1098031"/>
          </a:xfrm>
        </p:spPr>
        <p:txBody>
          <a:bodyPr>
            <a:normAutofit fontScale="92500" lnSpcReduction="2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600" b="1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Introduction</a:t>
            </a:r>
          </a:p>
          <a:p>
            <a:pPr algn="ctr"/>
            <a:endParaRPr lang="en-IN" sz="440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FF8F9-ACB6-5DDB-A065-7D4715DC2F09}"/>
              </a:ext>
            </a:extLst>
          </p:cNvPr>
          <p:cNvSpPr txBox="1"/>
          <p:nvPr/>
        </p:nvSpPr>
        <p:spPr>
          <a:xfrm>
            <a:off x="1079292" y="3021199"/>
            <a:ext cx="5518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4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Project Introduction</a:t>
            </a:r>
            <a:endParaRPr lang="en-IN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5062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46962-C626-1CF7-8425-DBB066A78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CE1409-286B-6078-FB89-267FAB04AC24}"/>
              </a:ext>
            </a:extLst>
          </p:cNvPr>
          <p:cNvSpPr/>
          <p:nvPr/>
        </p:nvSpPr>
        <p:spPr>
          <a:xfrm>
            <a:off x="1952052" y="-62633"/>
            <a:ext cx="85888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Student-</a:t>
            </a:r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360C6-EE7F-72B5-13E5-F1165ADAFBB5}"/>
              </a:ext>
            </a:extLst>
          </p:cNvPr>
          <p:cNvSpPr/>
          <p:nvPr/>
        </p:nvSpPr>
        <p:spPr>
          <a:xfrm>
            <a:off x="821802" y="5780782"/>
            <a:ext cx="113701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Student can See Different Department Faculty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B6610-1105-BD55-AF0E-B0D3E5E6C7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073529" y="963909"/>
            <a:ext cx="10044942" cy="4551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78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D973-EDAF-4E6F-43D8-96A37D69F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2F0AA6-317B-6F91-68C8-5979CFFCE1C3}"/>
              </a:ext>
            </a:extLst>
          </p:cNvPr>
          <p:cNvSpPr/>
          <p:nvPr/>
        </p:nvSpPr>
        <p:spPr>
          <a:xfrm>
            <a:off x="1952052" y="-62633"/>
            <a:ext cx="85888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Student-</a:t>
            </a:r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EDFE6-30BA-1F3A-0EBF-E116A84A1AA6}"/>
              </a:ext>
            </a:extLst>
          </p:cNvPr>
          <p:cNvSpPr/>
          <p:nvPr/>
        </p:nvSpPr>
        <p:spPr>
          <a:xfrm>
            <a:off x="821802" y="5780782"/>
            <a:ext cx="1137019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Student Show Course Like BBA BCA BCom for 		  		     Download Subjects Notes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CCFDD-2ED9-E3F5-C29E-2C6D5C55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225728" y="1088250"/>
            <a:ext cx="9740544" cy="4368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754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AAAB0-C635-61B1-1D19-C9CF099D1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2AA545-9E48-9AB7-E728-62F5D4CDA6BE}"/>
              </a:ext>
            </a:extLst>
          </p:cNvPr>
          <p:cNvSpPr/>
          <p:nvPr/>
        </p:nvSpPr>
        <p:spPr>
          <a:xfrm>
            <a:off x="1952052" y="-62633"/>
            <a:ext cx="85888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Student-</a:t>
            </a:r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A35A-E7FF-5CD7-4F40-FE3E40AD4EBB}"/>
              </a:ext>
            </a:extLst>
          </p:cNvPr>
          <p:cNvSpPr/>
          <p:nvPr/>
        </p:nvSpPr>
        <p:spPr>
          <a:xfrm>
            <a:off x="821802" y="5538487"/>
            <a:ext cx="113701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Student Show can change Their Account Password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2766F-BBB1-9A1A-042C-303B2D3248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53" y="1319513"/>
            <a:ext cx="10748554" cy="37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6ADB0-E484-1805-9A55-1A3D95A75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68C9C3-251E-2C71-D072-0C98FE119AA5}"/>
              </a:ext>
            </a:extLst>
          </p:cNvPr>
          <p:cNvSpPr/>
          <p:nvPr/>
        </p:nvSpPr>
        <p:spPr>
          <a:xfrm>
            <a:off x="1952052" y="-62633"/>
            <a:ext cx="85888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Student-</a:t>
            </a:r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64C72-7566-4680-9167-9292F3EF453A}"/>
              </a:ext>
            </a:extLst>
          </p:cNvPr>
          <p:cNvSpPr/>
          <p:nvPr/>
        </p:nvSpPr>
        <p:spPr>
          <a:xfrm>
            <a:off x="821802" y="5780782"/>
            <a:ext cx="113701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Student Only Download B.C.A Subject Notes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C827A8-5059-72D1-AA03-0E5C504F69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36" y="860697"/>
            <a:ext cx="6749174" cy="48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0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C0649-1E33-BADA-D911-DBABD170E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1AEE2C-F479-A8EF-9BCE-36D062521990}"/>
              </a:ext>
            </a:extLst>
          </p:cNvPr>
          <p:cNvSpPr/>
          <p:nvPr/>
        </p:nvSpPr>
        <p:spPr>
          <a:xfrm>
            <a:off x="1952052" y="-62633"/>
            <a:ext cx="85888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Student-</a:t>
            </a:r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418F96-4F28-729C-1F44-5ECA7971ADCB}"/>
              </a:ext>
            </a:extLst>
          </p:cNvPr>
          <p:cNvSpPr/>
          <p:nvPr/>
        </p:nvSpPr>
        <p:spPr>
          <a:xfrm>
            <a:off x="821802" y="6002337"/>
            <a:ext cx="113701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Student Only Download B.B.A Subject Notes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09AF0-8881-1842-1F6B-949108A682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01" y="720166"/>
            <a:ext cx="6168997" cy="528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B3512-1E38-5DF6-EE28-494C7B7AA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0BD5B6-B555-3C61-A6F4-813796CEBE4C}"/>
              </a:ext>
            </a:extLst>
          </p:cNvPr>
          <p:cNvSpPr/>
          <p:nvPr/>
        </p:nvSpPr>
        <p:spPr>
          <a:xfrm>
            <a:off x="1952052" y="-62633"/>
            <a:ext cx="85888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Student-</a:t>
            </a:r>
            <a:r>
              <a:rPr lang="en-US" sz="5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5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4B146-5450-3286-FF44-7AEB65921910}"/>
              </a:ext>
            </a:extLst>
          </p:cNvPr>
          <p:cNvSpPr/>
          <p:nvPr/>
        </p:nvSpPr>
        <p:spPr>
          <a:xfrm>
            <a:off x="821802" y="5848468"/>
            <a:ext cx="113701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Use:- Here Student Only Download B.com Subject Notes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25DF4-242D-F877-7D83-E7851EBA35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32" y="1009532"/>
            <a:ext cx="592201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0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C1AB42-D1B6-0477-8AA7-46AD9BC44947}"/>
              </a:ext>
            </a:extLst>
          </p:cNvPr>
          <p:cNvSpPr txBox="1"/>
          <p:nvPr/>
        </p:nvSpPr>
        <p:spPr>
          <a:xfrm>
            <a:off x="4122295" y="2758190"/>
            <a:ext cx="3486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  <a:latin typeface="Algerian" panose="04020705040A02060702" pitchFamily="82" charset="0"/>
              </a:rPr>
              <a:t>Thank You</a:t>
            </a:r>
            <a:endParaRPr lang="en-IN" sz="4800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2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708B-9D0E-7B96-9C33-E591497B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9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Project Introduction</a:t>
            </a:r>
            <a:endParaRPr lang="en-IN" sz="4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0C90D-9AC4-1126-4B8F-023F1C852D03}"/>
              </a:ext>
            </a:extLst>
          </p:cNvPr>
          <p:cNvSpPr txBox="1"/>
          <p:nvPr/>
        </p:nvSpPr>
        <p:spPr>
          <a:xfrm>
            <a:off x="919507" y="2290206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This Platform?: A digital space where students can Download Subjects Notes Pdf.</a:t>
            </a:r>
          </a:p>
          <a:p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It Matters: Highlight Student can Easily Download</a:t>
            </a:r>
          </a:p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Subjects Notes And Material From Their Collage Website.</a:t>
            </a:r>
          </a:p>
          <a:p>
            <a:endParaRPr lang="en-IN" sz="2800" b="1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674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373E-0C7F-E26F-72F9-9D09F8EDA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1058799"/>
            <a:ext cx="7958331" cy="1077229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Calibri" pitchFamily="34" charset="0"/>
              </a:rPr>
              <a:t>ENVIRONMENTAL  DESCRIPTION</a:t>
            </a:r>
            <a:br>
              <a:rPr lang="en-IN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Calibri" pitchFamily="34" charset="0"/>
              </a:rPr>
            </a:br>
            <a:endParaRPr lang="en-IN" sz="4400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3772D-4445-7BCF-A306-F6F3F459F3B9}"/>
              </a:ext>
            </a:extLst>
          </p:cNvPr>
          <p:cNvSpPr txBox="1"/>
          <p:nvPr/>
        </p:nvSpPr>
        <p:spPr>
          <a:xfrm>
            <a:off x="-442380" y="2612983"/>
            <a:ext cx="9636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buFont typeface="Wingdings" pitchFamily="2" charset="2"/>
              <a:buChar char="Ø"/>
              <a:defRPr/>
            </a:pPr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Hardware &amp; Software Requirement</a:t>
            </a:r>
          </a:p>
          <a:p>
            <a:pPr lvl="2">
              <a:buFont typeface="Wingdings" pitchFamily="2" charset="2"/>
              <a:buChar char="Ø"/>
              <a:defRPr/>
            </a:pPr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  Tools &amp; Technology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IN" sz="4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1D88-3C68-B643-6510-B59D6C43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090" y="390695"/>
            <a:ext cx="7958331" cy="1077229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HARDWARE &amp; SOFTWARE REQUIREMENTS</a:t>
            </a:r>
            <a:br>
              <a:rPr lang="en-IN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  <a:cs typeface="Calibri" pitchFamily="34" charset="0"/>
              </a:rPr>
            </a:br>
            <a:endParaRPr lang="en-IN" sz="4400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C5F7B-D864-8BE3-5D87-60817C5BE987}"/>
              </a:ext>
            </a:extLst>
          </p:cNvPr>
          <p:cNvSpPr txBox="1"/>
          <p:nvPr/>
        </p:nvSpPr>
        <p:spPr>
          <a:xfrm>
            <a:off x="0" y="1176521"/>
            <a:ext cx="1232191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Wingdings" panose="05000000000000000000" pitchFamily="2" charset="2"/>
              <a:buChar char="Ø"/>
              <a:defRPr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Client Side :</a:t>
            </a:r>
          </a:p>
          <a:p>
            <a:pPr lvl="2"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rgbClr val="CC9900"/>
                </a:solidFill>
                <a:latin typeface="Calibri" pitchFamily="34" charset="0"/>
              </a:rPr>
              <a:t>		</a:t>
            </a: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" pitchFamily="34" charset="0"/>
              </a:rPr>
              <a:t>-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Internet enabled devices with Web Browser</a:t>
            </a:r>
          </a:p>
          <a:p>
            <a:pPr lvl="2">
              <a:buFont typeface="Wingdings" pitchFamily="2" charset="2"/>
              <a:buChar char="Ø"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Server Side :</a:t>
            </a:r>
          </a:p>
          <a:p>
            <a:pPr lvl="2"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          -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Xamp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Server </a:t>
            </a:r>
          </a:p>
          <a:p>
            <a:pPr lvl="2"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	     - Disk Space (1 GB)</a:t>
            </a:r>
          </a:p>
          <a:p>
            <a:pPr lvl="2">
              <a:buFont typeface="Wingdings" pitchFamily="2" charset="2"/>
              <a:buChar char="Ø"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Development Side :</a:t>
            </a:r>
          </a:p>
          <a:p>
            <a:pPr lvl="2"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      - Processor (Intel® Core™ -4510U)</a:t>
            </a:r>
          </a:p>
          <a:p>
            <a:pPr lvl="2"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      - O.S (Windows 11)</a:t>
            </a:r>
          </a:p>
          <a:p>
            <a:pPr lvl="2"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       - Memory (8 GB)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		       - Hard Disk (500 GB)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cs typeface="Calibri" pitchFamily="34" charset="0"/>
              </a:rPr>
              <a:t>		       - Web Browser :Developed in Google Chrome(tested in Microsoft             					Edge)</a:t>
            </a:r>
            <a:endParaRPr lang="en-IN" sz="2800" b="1" dirty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27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FED6-C887-791D-9170-D3327899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587" y="587074"/>
            <a:ext cx="7950984" cy="1081705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TOOLS</a:t>
            </a:r>
            <a:endParaRPr lang="en-IN" sz="5400" dirty="0">
              <a:solidFill>
                <a:srgbClr val="FFC000"/>
              </a:solidFill>
            </a:endParaRP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0D79C0C1-682C-AEC0-4E3B-6C602C0B3C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39602322"/>
              </p:ext>
            </p:extLst>
          </p:nvPr>
        </p:nvGraphicFramePr>
        <p:xfrm>
          <a:off x="1254398" y="2124705"/>
          <a:ext cx="3892550" cy="429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504F1C-600E-3F8B-4F6A-0117EEE5E28C}"/>
              </a:ext>
            </a:extLst>
          </p:cNvPr>
          <p:cNvSpPr txBox="1"/>
          <p:nvPr/>
        </p:nvSpPr>
        <p:spPr>
          <a:xfrm>
            <a:off x="1317194" y="1937371"/>
            <a:ext cx="3707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Documentation Tool</a:t>
            </a:r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6802A40-4A81-FC94-5ED2-A9C8815C6830}"/>
              </a:ext>
            </a:extLst>
          </p:cNvPr>
          <p:cNvSpPr/>
          <p:nvPr/>
        </p:nvSpPr>
        <p:spPr>
          <a:xfrm>
            <a:off x="7264970" y="3429000"/>
            <a:ext cx="2306587" cy="1618937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 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3D88A-D7BA-4AA0-66D3-A035C012FBF8}"/>
              </a:ext>
            </a:extLst>
          </p:cNvPr>
          <p:cNvSpPr txBox="1"/>
          <p:nvPr/>
        </p:nvSpPr>
        <p:spPr>
          <a:xfrm>
            <a:off x="6623125" y="1937370"/>
            <a:ext cx="342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Development Tool</a:t>
            </a:r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57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4741</TotalTime>
  <Words>1800</Words>
  <Application>Microsoft Office PowerPoint</Application>
  <PresentationFormat>Widescreen</PresentationFormat>
  <Paragraphs>606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0" baseType="lpstr">
      <vt:lpstr>Algerian</vt:lpstr>
      <vt:lpstr>Aptos Display</vt:lpstr>
      <vt:lpstr>Arial</vt:lpstr>
      <vt:lpstr>Bahnschrift Light</vt:lpstr>
      <vt:lpstr>Baskerville Old Face</vt:lpstr>
      <vt:lpstr>Bodoni MT</vt:lpstr>
      <vt:lpstr>Book Antiqua</vt:lpstr>
      <vt:lpstr>Calibri</vt:lpstr>
      <vt:lpstr>Cambria</vt:lpstr>
      <vt:lpstr>High Tower Text</vt:lpstr>
      <vt:lpstr>Palatino Linotype</vt:lpstr>
      <vt:lpstr>Tw Cen MT</vt:lpstr>
      <vt:lpstr>Wingdings</vt:lpstr>
      <vt:lpstr>Droplet</vt:lpstr>
      <vt:lpstr>Guide: Mrs.krishna kandwala</vt:lpstr>
      <vt:lpstr>Project Profile </vt:lpstr>
      <vt:lpstr> </vt:lpstr>
      <vt:lpstr>PowerPoint Presentation</vt:lpstr>
      <vt:lpstr>Project Profile       </vt:lpstr>
      <vt:lpstr>Project Introduction</vt:lpstr>
      <vt:lpstr>ENVIRONMENTAL  DESCRIPTION </vt:lpstr>
      <vt:lpstr>HARDWARE &amp; SOFTWARE REQUIREMENTS </vt:lpstr>
      <vt:lpstr>TOOLS</vt:lpstr>
      <vt:lpstr>TECHNOLOGIES</vt:lpstr>
      <vt:lpstr>PROPOSED SYSTEM </vt:lpstr>
      <vt:lpstr>AIM &amp; OBJECTIVES  </vt:lpstr>
      <vt:lpstr>SCOPE</vt:lpstr>
      <vt:lpstr>Admin</vt:lpstr>
      <vt:lpstr>Teacher</vt:lpstr>
      <vt:lpstr>Student</vt:lpstr>
      <vt:lpstr>PowerPoint Presentation</vt:lpstr>
      <vt:lpstr>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Name :-Login Table  Use :Admin Student And faclty Can Login   </vt:lpstr>
      <vt:lpstr>Table Name : Student_info Table </vt:lpstr>
      <vt:lpstr>Table Name : Teacher_info Table </vt:lpstr>
      <vt:lpstr>Table Name :Teacher Courses Table</vt:lpstr>
      <vt:lpstr>Table Name : Courses Table</vt:lpstr>
      <vt:lpstr>Table Name : Course_Subject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Keval Bhavsar</cp:lastModifiedBy>
  <cp:revision>130</cp:revision>
  <dcterms:created xsi:type="dcterms:W3CDTF">2024-09-01T18:27:56Z</dcterms:created>
  <dcterms:modified xsi:type="dcterms:W3CDTF">2024-10-21T03:18:44Z</dcterms:modified>
</cp:coreProperties>
</file>